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2fdb7d90b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dc3dba7444cc3"/>
  </p:sldMasterIdLst>
  <p:sldIdLst>
    <p:sldId xmlns:r="http://schemas.openxmlformats.org/officeDocument/2006/relationships" id="256" r:id="R5b451e0ba6694e6c"/>
    <p:sldId xmlns:r="http://schemas.openxmlformats.org/officeDocument/2006/relationships" id="257" r:id="R863cbdaf04084086"/>
    <p:sldId xmlns:r="http://schemas.openxmlformats.org/officeDocument/2006/relationships" id="258" r:id="Ra66e2d0a3ca44373"/>
    <p:sldId xmlns:r="http://schemas.openxmlformats.org/officeDocument/2006/relationships" id="259" r:id="Rbc9a705b0ebe4b62"/>
    <p:sldId xmlns:r="http://schemas.openxmlformats.org/officeDocument/2006/relationships" id="260" r:id="R334d3637759f4bc3"/>
    <p:sldId xmlns:r="http://schemas.openxmlformats.org/officeDocument/2006/relationships" id="261" r:id="Rd9c6d895dd444611"/>
    <p:sldId xmlns:r="http://schemas.openxmlformats.org/officeDocument/2006/relationships" id="262" r:id="R2b76b85703ff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dc3dba7444cc3" /><Relationship Type="http://schemas.openxmlformats.org/officeDocument/2006/relationships/slide" Target="/ppt/slides/slide1.xml" Id="R5b451e0ba6694e6c" /><Relationship Type="http://schemas.openxmlformats.org/officeDocument/2006/relationships/slide" Target="/ppt/slides/slide2.xml" Id="R863cbdaf04084086" /><Relationship Type="http://schemas.openxmlformats.org/officeDocument/2006/relationships/slide" Target="/ppt/slides/slide3.xml" Id="Ra66e2d0a3ca44373" /><Relationship Type="http://schemas.openxmlformats.org/officeDocument/2006/relationships/slide" Target="/ppt/slides/slide4.xml" Id="Rbc9a705b0ebe4b62" /><Relationship Type="http://schemas.openxmlformats.org/officeDocument/2006/relationships/slide" Target="/ppt/slides/slide5.xml" Id="R334d3637759f4bc3" /><Relationship Type="http://schemas.openxmlformats.org/officeDocument/2006/relationships/slide" Target="/ppt/slides/slide6.xml" Id="Rd9c6d895dd444611" /><Relationship Type="http://schemas.openxmlformats.org/officeDocument/2006/relationships/slide" Target="/ppt/slides/slide7.xml" Id="R2b76b85703ff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220ac271c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441ceffc4216" /><Relationship Type="http://schemas.openxmlformats.org/officeDocument/2006/relationships/theme" Target="/ppt/slideMasters/theme/theme1.xml" Id="R6df0e23dfe3b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b441ceffc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6759f440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66cfcb86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01eea1e1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0686bd78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ca967179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78ce4d29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66b52ca2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INTERMOOR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INTERMOOR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286 534 156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−77 682 073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−87 319 232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54 773 771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280 202 146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O S OFFSHORE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Finnestadgeilen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info@iosintermoor.no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970 997 954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