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93230d107946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e1c6360f644ee2"/>
  </p:sldMasterIdLst>
  <p:sldIdLst>
    <p:sldId xmlns:r="http://schemas.openxmlformats.org/officeDocument/2006/relationships" id="256" r:id="R6fdff52fc7404c03"/>
    <p:sldId xmlns:r="http://schemas.openxmlformats.org/officeDocument/2006/relationships" id="257" r:id="Raeaadf6c357e4f9b"/>
    <p:sldId xmlns:r="http://schemas.openxmlformats.org/officeDocument/2006/relationships" id="258" r:id="R870f4a95e9554ad6"/>
    <p:sldId xmlns:r="http://schemas.openxmlformats.org/officeDocument/2006/relationships" id="259" r:id="R4955d8da7b86479b"/>
    <p:sldId xmlns:r="http://schemas.openxmlformats.org/officeDocument/2006/relationships" id="260" r:id="Rf07b5cc403be49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1c6360f644ee2" /><Relationship Type="http://schemas.openxmlformats.org/officeDocument/2006/relationships/slide" Target="/ppt/slides/slide1.xml" Id="R6fdff52fc7404c03" /><Relationship Type="http://schemas.openxmlformats.org/officeDocument/2006/relationships/slide" Target="/ppt/slides/slide2.xml" Id="Raeaadf6c357e4f9b" /><Relationship Type="http://schemas.openxmlformats.org/officeDocument/2006/relationships/slide" Target="/ppt/slides/slide3.xml" Id="R870f4a95e9554ad6" /><Relationship Type="http://schemas.openxmlformats.org/officeDocument/2006/relationships/slide" Target="/ppt/slides/slide4.xml" Id="R4955d8da7b86479b" /><Relationship Type="http://schemas.openxmlformats.org/officeDocument/2006/relationships/slide" Target="/ppt/slides/slide5.xml" Id="Rf07b5cc403be49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2e61247e746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ce7bd10b2426b" /><Relationship Type="http://schemas.openxmlformats.org/officeDocument/2006/relationships/theme" Target="/ppt/slideMasters/theme/theme1.xml" Id="R1c91e050588743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6ce7bd10b242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ce569dd104f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fd1a6ad0448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cbddbcdd445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d04e2a2ff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1401143874b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CEE TV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 TV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CEE TV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 TV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 TV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 TV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970 998 098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CEE TV AS</a:t>
            </a:r>
          </a:p>
        </p:txBody>
      </p:sp>
    </p:spTree>
  </p:cSld>
  <p:clrMapOvr>
    <a:masterClrMapping xmlns:a="http://schemas.openxmlformats.org/drawingml/2006/main"/>
  </p:clrMapOvr>
</p:sld>
</file>