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10ebfee7f43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87eb6172234a77"/>
  </p:sldMasterIdLst>
  <p:sldIdLst>
    <p:sldId xmlns:r="http://schemas.openxmlformats.org/officeDocument/2006/relationships" id="256" r:id="R0ceb57107604411e"/>
    <p:sldId xmlns:r="http://schemas.openxmlformats.org/officeDocument/2006/relationships" id="257" r:id="R4a1978db0e834859"/>
    <p:sldId xmlns:r="http://schemas.openxmlformats.org/officeDocument/2006/relationships" id="258" r:id="Rd7a5a10e9f0d4e48"/>
    <p:sldId xmlns:r="http://schemas.openxmlformats.org/officeDocument/2006/relationships" id="259" r:id="R31d098349a834858"/>
    <p:sldId xmlns:r="http://schemas.openxmlformats.org/officeDocument/2006/relationships" id="260" r:id="Rd55d6564fd4041f1"/>
    <p:sldId xmlns:r="http://schemas.openxmlformats.org/officeDocument/2006/relationships" id="261" r:id="R1c4c09d08bc94168"/>
    <p:sldId xmlns:r="http://schemas.openxmlformats.org/officeDocument/2006/relationships" id="262" r:id="R12a9b1fb8d2043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7eb6172234a77" /><Relationship Type="http://schemas.openxmlformats.org/officeDocument/2006/relationships/slide" Target="/ppt/slides/slide1.xml" Id="R0ceb57107604411e" /><Relationship Type="http://schemas.openxmlformats.org/officeDocument/2006/relationships/slide" Target="/ppt/slides/slide2.xml" Id="R4a1978db0e834859" /><Relationship Type="http://schemas.openxmlformats.org/officeDocument/2006/relationships/slide" Target="/ppt/slides/slide3.xml" Id="Rd7a5a10e9f0d4e48" /><Relationship Type="http://schemas.openxmlformats.org/officeDocument/2006/relationships/slide" Target="/ppt/slides/slide4.xml" Id="R31d098349a834858" /><Relationship Type="http://schemas.openxmlformats.org/officeDocument/2006/relationships/slide" Target="/ppt/slides/slide5.xml" Id="Rd55d6564fd4041f1" /><Relationship Type="http://schemas.openxmlformats.org/officeDocument/2006/relationships/slide" Target="/ppt/slides/slide6.xml" Id="R1c4c09d08bc94168" /><Relationship Type="http://schemas.openxmlformats.org/officeDocument/2006/relationships/slide" Target="/ppt/slides/slide7.xml" Id="R12a9b1fb8d2043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5ec5e28da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6e8be41ef463d" /><Relationship Type="http://schemas.openxmlformats.org/officeDocument/2006/relationships/theme" Target="/ppt/slideMasters/theme/theme1.xml" Id="R7795a2b4f19c4b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16e8be41ef46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3b975b96d47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ef399e12e46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4d3c1495041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aa5d757c9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a20e53779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e9ca528e241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8cd68a82b46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HOLMEN EIENDOMSELSKAP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EIENDOMSELSKAP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3 083 381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EIKEBØ JØRN OLAV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MARTINUSSEN JØRN HERMOD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EIENDOMSELSKAP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970 998 152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HOLMEN EIENDOMSELSKAP AS</a:t>
            </a:r>
          </a:p>
        </p:txBody>
      </p:sp>
    </p:spTree>
  </p:cSld>
  <p:clrMapOvr>
    <a:masterClrMapping xmlns:a="http://schemas.openxmlformats.org/drawingml/2006/main"/>
  </p:clrMapOvr>
</p:sld>
</file>