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0a1362fea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0754bca81459e"/>
  </p:sldMasterIdLst>
  <p:sldIdLst>
    <p:sldId xmlns:r="http://schemas.openxmlformats.org/officeDocument/2006/relationships" id="256" r:id="R747d8505fcbf4b98"/>
    <p:sldId xmlns:r="http://schemas.openxmlformats.org/officeDocument/2006/relationships" id="257" r:id="R55ba7aa184684c52"/>
    <p:sldId xmlns:r="http://schemas.openxmlformats.org/officeDocument/2006/relationships" id="258" r:id="R18f142fcc5934c03"/>
    <p:sldId xmlns:r="http://schemas.openxmlformats.org/officeDocument/2006/relationships" id="259" r:id="Rdc3cf186b3e648ac"/>
    <p:sldId xmlns:r="http://schemas.openxmlformats.org/officeDocument/2006/relationships" id="260" r:id="R3ef151686cbe4691"/>
    <p:sldId xmlns:r="http://schemas.openxmlformats.org/officeDocument/2006/relationships" id="261" r:id="Rf46048a2677b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0754bca81459e" /><Relationship Type="http://schemas.openxmlformats.org/officeDocument/2006/relationships/slide" Target="/ppt/slides/slide1.xml" Id="R747d8505fcbf4b98" /><Relationship Type="http://schemas.openxmlformats.org/officeDocument/2006/relationships/slide" Target="/ppt/slides/slide2.xml" Id="R55ba7aa184684c52" /><Relationship Type="http://schemas.openxmlformats.org/officeDocument/2006/relationships/slide" Target="/ppt/slides/slide3.xml" Id="R18f142fcc5934c03" /><Relationship Type="http://schemas.openxmlformats.org/officeDocument/2006/relationships/slide" Target="/ppt/slides/slide4.xml" Id="Rdc3cf186b3e648ac" /><Relationship Type="http://schemas.openxmlformats.org/officeDocument/2006/relationships/slide" Target="/ppt/slides/slide5.xml" Id="R3ef151686cbe4691" /><Relationship Type="http://schemas.openxmlformats.org/officeDocument/2006/relationships/slide" Target="/ppt/slides/slide6.xml" Id="Rf46048a2677b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5b42c66a4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fa78daa62432d" /><Relationship Type="http://schemas.openxmlformats.org/officeDocument/2006/relationships/theme" Target="/ppt/slideMasters/theme/theme1.xml" Id="Rcf2111750915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fa78daa62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e8003e2714a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bc22a8432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052c58d06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61aff3920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d8455820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e0af3ca5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