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4c130361654d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6b9ddd870945a0"/>
  </p:sldMasterIdLst>
  <p:sldIdLst>
    <p:sldId xmlns:r="http://schemas.openxmlformats.org/officeDocument/2006/relationships" id="256" r:id="R106c9ceb808a4da8"/>
    <p:sldId xmlns:r="http://schemas.openxmlformats.org/officeDocument/2006/relationships" id="257" r:id="Rcbde6a06655c4373"/>
    <p:sldId xmlns:r="http://schemas.openxmlformats.org/officeDocument/2006/relationships" id="258" r:id="Rfe9d4f1aa9bc4565"/>
    <p:sldId xmlns:r="http://schemas.openxmlformats.org/officeDocument/2006/relationships" id="259" r:id="Ra4d8f16319364cf5"/>
    <p:sldId xmlns:r="http://schemas.openxmlformats.org/officeDocument/2006/relationships" id="260" r:id="R1554b3c4e4454a26"/>
    <p:sldId xmlns:r="http://schemas.openxmlformats.org/officeDocument/2006/relationships" id="261" r:id="R5288634cc4414b56"/>
    <p:sldId xmlns:r="http://schemas.openxmlformats.org/officeDocument/2006/relationships" id="262" r:id="R0b353711d01141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b9ddd870945a0" /><Relationship Type="http://schemas.openxmlformats.org/officeDocument/2006/relationships/slide" Target="/ppt/slides/slide1.xml" Id="R106c9ceb808a4da8" /><Relationship Type="http://schemas.openxmlformats.org/officeDocument/2006/relationships/slide" Target="/ppt/slides/slide2.xml" Id="Rcbde6a06655c4373" /><Relationship Type="http://schemas.openxmlformats.org/officeDocument/2006/relationships/slide" Target="/ppt/slides/slide3.xml" Id="Rfe9d4f1aa9bc4565" /><Relationship Type="http://schemas.openxmlformats.org/officeDocument/2006/relationships/slide" Target="/ppt/slides/slide4.xml" Id="Ra4d8f16319364cf5" /><Relationship Type="http://schemas.openxmlformats.org/officeDocument/2006/relationships/slide" Target="/ppt/slides/slide5.xml" Id="R1554b3c4e4454a26" /><Relationship Type="http://schemas.openxmlformats.org/officeDocument/2006/relationships/slide" Target="/ppt/slides/slide6.xml" Id="R5288634cc4414b56" /><Relationship Type="http://schemas.openxmlformats.org/officeDocument/2006/relationships/slide" Target="/ppt/slides/slide7.xml" Id="R0b353711d01141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67727ea9a4e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c614aba5847ea" /><Relationship Type="http://schemas.openxmlformats.org/officeDocument/2006/relationships/theme" Target="/ppt/slideMasters/theme/theme1.xml" Id="Re1802a5680b845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cc614aba5847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536e98e5449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073e31318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b688085e248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39b90bb664e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9e2af0ca941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d2ac65d3249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107ae96b249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MIDT-NORGE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34 206 046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3 788 631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3 039 854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10 448 966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SPAREBANK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84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post.eomn@eika.no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www.eikaokonomi.no/midt-norge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