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f84957ea4e347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be6b3505ae4386"/>
  </p:sldMasterIdLst>
  <p:sldIdLst>
    <p:sldId xmlns:r="http://schemas.openxmlformats.org/officeDocument/2006/relationships" id="256" r:id="R42e89fd240af430b"/>
    <p:sldId xmlns:r="http://schemas.openxmlformats.org/officeDocument/2006/relationships" id="257" r:id="R0068ffe676714e53"/>
    <p:sldId xmlns:r="http://schemas.openxmlformats.org/officeDocument/2006/relationships" id="258" r:id="Ra4a79bc67a60477d"/>
    <p:sldId xmlns:r="http://schemas.openxmlformats.org/officeDocument/2006/relationships" id="259" r:id="Re10d6d0b9b1c4a3b"/>
    <p:sldId xmlns:r="http://schemas.openxmlformats.org/officeDocument/2006/relationships" id="260" r:id="R2820cd25c0e54246"/>
    <p:sldId xmlns:r="http://schemas.openxmlformats.org/officeDocument/2006/relationships" id="261" r:id="R04337b6969b94a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be6b3505ae4386" /><Relationship Type="http://schemas.openxmlformats.org/officeDocument/2006/relationships/slide" Target="/ppt/slides/slide1.xml" Id="R42e89fd240af430b" /><Relationship Type="http://schemas.openxmlformats.org/officeDocument/2006/relationships/slide" Target="/ppt/slides/slide2.xml" Id="R0068ffe676714e53" /><Relationship Type="http://schemas.openxmlformats.org/officeDocument/2006/relationships/slide" Target="/ppt/slides/slide3.xml" Id="Ra4a79bc67a60477d" /><Relationship Type="http://schemas.openxmlformats.org/officeDocument/2006/relationships/slide" Target="/ppt/slides/slide4.xml" Id="Re10d6d0b9b1c4a3b" /><Relationship Type="http://schemas.openxmlformats.org/officeDocument/2006/relationships/slide" Target="/ppt/slides/slide5.xml" Id="R2820cd25c0e54246" /><Relationship Type="http://schemas.openxmlformats.org/officeDocument/2006/relationships/slide" Target="/ppt/slides/slide6.xml" Id="R04337b6969b94a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93a5ba152348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648b373d8646ab" /><Relationship Type="http://schemas.openxmlformats.org/officeDocument/2006/relationships/theme" Target="/ppt/slideMasters/theme/theme1.xml" Id="R112ce8d9eede4b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648b373d8646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4481db0a8c46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145bfa965541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2a98b31b3e41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64a031431944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523eb83e924f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0ea1b0ea2c4f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GARDIN &amp; INTERIØR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GARDIN &amp; INTERIØR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GARDIN &amp; INTERIØR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GARDIN &amp; INTERIØR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GARDIN &amp; INTERIØR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GARDIN &amp; INTERIØR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HAAVE HANS ARNE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HAAVE LIV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GARDIN &amp; INTERIØR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970 999 280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GARDIN &amp; INTERIØR AS</a:t>
            </a:r>
          </a:p>
        </p:txBody>
      </p:sp>
    </p:spTree>
  </p:cSld>
  <p:clrMapOvr>
    <a:masterClrMapping xmlns:a="http://schemas.openxmlformats.org/drawingml/2006/main"/>
  </p:clrMapOvr>
</p:sld>
</file>