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89179dafd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a0909fa614288"/>
  </p:sldMasterIdLst>
  <p:sldIdLst>
    <p:sldId xmlns:r="http://schemas.openxmlformats.org/officeDocument/2006/relationships" id="256" r:id="R28e2d13076a44e05"/>
    <p:sldId xmlns:r="http://schemas.openxmlformats.org/officeDocument/2006/relationships" id="257" r:id="R54869313279f4a39"/>
    <p:sldId xmlns:r="http://schemas.openxmlformats.org/officeDocument/2006/relationships" id="258" r:id="Rb708ce9772ab4b39"/>
    <p:sldId xmlns:r="http://schemas.openxmlformats.org/officeDocument/2006/relationships" id="259" r:id="R9f412d53abde40ec"/>
    <p:sldId xmlns:r="http://schemas.openxmlformats.org/officeDocument/2006/relationships" id="260" r:id="R134cfd0c00dd4b1a"/>
    <p:sldId xmlns:r="http://schemas.openxmlformats.org/officeDocument/2006/relationships" id="261" r:id="R4410a7016729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a0909fa614288" /><Relationship Type="http://schemas.openxmlformats.org/officeDocument/2006/relationships/slide" Target="/ppt/slides/slide1.xml" Id="R28e2d13076a44e05" /><Relationship Type="http://schemas.openxmlformats.org/officeDocument/2006/relationships/slide" Target="/ppt/slides/slide2.xml" Id="R54869313279f4a39" /><Relationship Type="http://schemas.openxmlformats.org/officeDocument/2006/relationships/slide" Target="/ppt/slides/slide3.xml" Id="Rb708ce9772ab4b39" /><Relationship Type="http://schemas.openxmlformats.org/officeDocument/2006/relationships/slide" Target="/ppt/slides/slide4.xml" Id="R9f412d53abde40ec" /><Relationship Type="http://schemas.openxmlformats.org/officeDocument/2006/relationships/slide" Target="/ppt/slides/slide5.xml" Id="R134cfd0c00dd4b1a" /><Relationship Type="http://schemas.openxmlformats.org/officeDocument/2006/relationships/slide" Target="/ppt/slides/slide6.xml" Id="R4410a7016729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7ee290285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9057a487459a" /><Relationship Type="http://schemas.openxmlformats.org/officeDocument/2006/relationships/theme" Target="/ppt/slideMasters/theme/theme1.xml" Id="R3e27319be49f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d9057a487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0cfddb333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94ce5186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cf9e057ad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63751e6f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7256b1f47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e1d2f3e8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HEDMARK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jan.fredrik.nordby@gabler.no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