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90419e15f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08909071c432e"/>
  </p:sldMasterIdLst>
  <p:sldIdLst>
    <p:sldId xmlns:r="http://schemas.openxmlformats.org/officeDocument/2006/relationships" id="256" r:id="R1012d0b9f70246de"/>
    <p:sldId xmlns:r="http://schemas.openxmlformats.org/officeDocument/2006/relationships" id="257" r:id="R321730c510d44d44"/>
    <p:sldId xmlns:r="http://schemas.openxmlformats.org/officeDocument/2006/relationships" id="258" r:id="Rb900dc55a903413b"/>
    <p:sldId xmlns:r="http://schemas.openxmlformats.org/officeDocument/2006/relationships" id="259" r:id="R7864f7e7332d4e90"/>
    <p:sldId xmlns:r="http://schemas.openxmlformats.org/officeDocument/2006/relationships" id="260" r:id="R93b0324666a2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08909071c432e" /><Relationship Type="http://schemas.openxmlformats.org/officeDocument/2006/relationships/slide" Target="/ppt/slides/slide1.xml" Id="R1012d0b9f70246de" /><Relationship Type="http://schemas.openxmlformats.org/officeDocument/2006/relationships/slide" Target="/ppt/slides/slide2.xml" Id="R321730c510d44d44" /><Relationship Type="http://schemas.openxmlformats.org/officeDocument/2006/relationships/slide" Target="/ppt/slides/slide3.xml" Id="Rb900dc55a903413b" /><Relationship Type="http://schemas.openxmlformats.org/officeDocument/2006/relationships/slide" Target="/ppt/slides/slide4.xml" Id="R7864f7e7332d4e90" /><Relationship Type="http://schemas.openxmlformats.org/officeDocument/2006/relationships/slide" Target="/ppt/slides/slide5.xml" Id="R93b0324666a2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ed6c8b544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e929cb924466" /><Relationship Type="http://schemas.openxmlformats.org/officeDocument/2006/relationships/theme" Target="/ppt/slideMasters/theme/theme1.xml" Id="Rbe9463be3fa8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de929cb92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584a91e1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2e0d2c57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7c220c92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a80ab2090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e6db17ba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HEDMARK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HEDMARK PENSJONSKASSE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jan.fredrik.nordby@gabler.no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