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e52731551d48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3a24363beb4a93"/>
  </p:sldMasterIdLst>
  <p:sldIdLst>
    <p:sldId xmlns:r="http://schemas.openxmlformats.org/officeDocument/2006/relationships" id="256" r:id="R4c9eb1c4923144d7"/>
    <p:sldId xmlns:r="http://schemas.openxmlformats.org/officeDocument/2006/relationships" id="257" r:id="R32e89d3f876c480c"/>
    <p:sldId xmlns:r="http://schemas.openxmlformats.org/officeDocument/2006/relationships" id="258" r:id="Ra3d377ada2504a0a"/>
    <p:sldId xmlns:r="http://schemas.openxmlformats.org/officeDocument/2006/relationships" id="259" r:id="R265a2b27e36c4e70"/>
    <p:sldId xmlns:r="http://schemas.openxmlformats.org/officeDocument/2006/relationships" id="260" r:id="R39d6be2b534949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3a24363beb4a93" /><Relationship Type="http://schemas.openxmlformats.org/officeDocument/2006/relationships/slide" Target="/ppt/slides/slide1.xml" Id="R4c9eb1c4923144d7" /><Relationship Type="http://schemas.openxmlformats.org/officeDocument/2006/relationships/slide" Target="/ppt/slides/slide2.xml" Id="R32e89d3f876c480c" /><Relationship Type="http://schemas.openxmlformats.org/officeDocument/2006/relationships/slide" Target="/ppt/slides/slide3.xml" Id="Ra3d377ada2504a0a" /><Relationship Type="http://schemas.openxmlformats.org/officeDocument/2006/relationships/slide" Target="/ppt/slides/slide4.xml" Id="R265a2b27e36c4e70" /><Relationship Type="http://schemas.openxmlformats.org/officeDocument/2006/relationships/slide" Target="/ppt/slides/slide5.xml" Id="R39d6be2b534949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dbe395c99144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4813945e5446a" /><Relationship Type="http://schemas.openxmlformats.org/officeDocument/2006/relationships/theme" Target="/ppt/slideMasters/theme/theme1.xml" Id="R533a0172e21f4d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d4813945e544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7880e10c249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3e0e1617149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f495b143d4b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49307a78f4c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5425c37074b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HELLVIK INVESTOR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HELLVIK INVESTOR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