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c8920115da45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fc5c8fabea4293"/>
  </p:sldMasterIdLst>
  <p:sldIdLst>
    <p:sldId xmlns:r="http://schemas.openxmlformats.org/officeDocument/2006/relationships" id="256" r:id="R31698e46f69c4818"/>
    <p:sldId xmlns:r="http://schemas.openxmlformats.org/officeDocument/2006/relationships" id="257" r:id="Rd64f79dc04764022"/>
    <p:sldId xmlns:r="http://schemas.openxmlformats.org/officeDocument/2006/relationships" id="258" r:id="R900d1899a6f14a00"/>
    <p:sldId xmlns:r="http://schemas.openxmlformats.org/officeDocument/2006/relationships" id="259" r:id="R1e87d2b15b2c4675"/>
    <p:sldId xmlns:r="http://schemas.openxmlformats.org/officeDocument/2006/relationships" id="260" r:id="Re2f69fd08d8b4151"/>
    <p:sldId xmlns:r="http://schemas.openxmlformats.org/officeDocument/2006/relationships" id="261" r:id="R415050f3be124f18"/>
    <p:sldId xmlns:r="http://schemas.openxmlformats.org/officeDocument/2006/relationships" id="262" r:id="R001f0e9d64c544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fc5c8fabea4293" /><Relationship Type="http://schemas.openxmlformats.org/officeDocument/2006/relationships/slide" Target="/ppt/slides/slide1.xml" Id="R31698e46f69c4818" /><Relationship Type="http://schemas.openxmlformats.org/officeDocument/2006/relationships/slide" Target="/ppt/slides/slide2.xml" Id="Rd64f79dc04764022" /><Relationship Type="http://schemas.openxmlformats.org/officeDocument/2006/relationships/slide" Target="/ppt/slides/slide3.xml" Id="R900d1899a6f14a00" /><Relationship Type="http://schemas.openxmlformats.org/officeDocument/2006/relationships/slide" Target="/ppt/slides/slide4.xml" Id="R1e87d2b15b2c4675" /><Relationship Type="http://schemas.openxmlformats.org/officeDocument/2006/relationships/slide" Target="/ppt/slides/slide5.xml" Id="Re2f69fd08d8b4151" /><Relationship Type="http://schemas.openxmlformats.org/officeDocument/2006/relationships/slide" Target="/ppt/slides/slide6.xml" Id="R415050f3be124f18" /><Relationship Type="http://schemas.openxmlformats.org/officeDocument/2006/relationships/slide" Target="/ppt/slides/slide7.xml" Id="R001f0e9d64c544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f743a3d3f44a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f5f562f0f437a" /><Relationship Type="http://schemas.openxmlformats.org/officeDocument/2006/relationships/theme" Target="/ppt/slideMasters/theme/theme1.xml" Id="R29553890fdcd44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bf5f562f0f43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f4cbf8a7945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9fe734ec340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ad99cf84640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ab388d4c945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a5ac4ad9c40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7913851cc46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d8a3c1abc46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PALADIO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PALADIO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PALADIO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PALADIO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PALADIO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PALADIO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−90 907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−474 015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2 827 472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25 079 584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27 389 722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PALADIO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HALLERAKER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 K. ESKELAND AS  –  45,0 %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PALADIO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Hystadvegen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5416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40 38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971 001 771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PALADIO AS</a:t>
            </a:r>
          </a:p>
        </p:txBody>
      </p:sp>
    </p:spTree>
  </p:cSld>
  <p:clrMapOvr>
    <a:masterClrMapping xmlns:a="http://schemas.openxmlformats.org/drawingml/2006/main"/>
  </p:clrMapOvr>
</p:sld>
</file>