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c4ffe39d3240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b632727fde4f37"/>
  </p:sldMasterIdLst>
  <p:sldIdLst>
    <p:sldId xmlns:r="http://schemas.openxmlformats.org/officeDocument/2006/relationships" id="256" r:id="R7d5fea09232c45a6"/>
    <p:sldId xmlns:r="http://schemas.openxmlformats.org/officeDocument/2006/relationships" id="257" r:id="Rce2e9457f1354db2"/>
    <p:sldId xmlns:r="http://schemas.openxmlformats.org/officeDocument/2006/relationships" id="258" r:id="Rd81db75513d44446"/>
    <p:sldId xmlns:r="http://schemas.openxmlformats.org/officeDocument/2006/relationships" id="259" r:id="R6f3ffb1b0e0041d9"/>
    <p:sldId xmlns:r="http://schemas.openxmlformats.org/officeDocument/2006/relationships" id="260" r:id="R347d20c455564e1c"/>
    <p:sldId xmlns:r="http://schemas.openxmlformats.org/officeDocument/2006/relationships" id="261" r:id="R5af9e6d8abec4a9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b632727fde4f37" /><Relationship Type="http://schemas.openxmlformats.org/officeDocument/2006/relationships/slide" Target="/ppt/slides/slide1.xml" Id="R7d5fea09232c45a6" /><Relationship Type="http://schemas.openxmlformats.org/officeDocument/2006/relationships/slide" Target="/ppt/slides/slide2.xml" Id="Rce2e9457f1354db2" /><Relationship Type="http://schemas.openxmlformats.org/officeDocument/2006/relationships/slide" Target="/ppt/slides/slide3.xml" Id="Rd81db75513d44446" /><Relationship Type="http://schemas.openxmlformats.org/officeDocument/2006/relationships/slide" Target="/ppt/slides/slide4.xml" Id="R6f3ffb1b0e0041d9" /><Relationship Type="http://schemas.openxmlformats.org/officeDocument/2006/relationships/slide" Target="/ppt/slides/slide5.xml" Id="R347d20c455564e1c" /><Relationship Type="http://schemas.openxmlformats.org/officeDocument/2006/relationships/slide" Target="/ppt/slides/slide6.xml" Id="R5af9e6d8abec4a9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128c601404e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fe1b232d7a418f" /><Relationship Type="http://schemas.openxmlformats.org/officeDocument/2006/relationships/theme" Target="/ppt/slideMasters/theme/theme1.xml" Id="R02f9641bb8d942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ffe1b232d7a41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8e7bb8b3d342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d8e499884b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3997c7712546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2224efad154b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75904af2a4a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655b30fd5746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KRAGS MØTEPLASS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KRAGS MØTEPLASS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NYMOEN OG FUNDINGSLAND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971 007 303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KRAGS MØTEPLASS AS</a:t>
            </a:r>
          </a:p>
        </p:txBody>
      </p:sp>
    </p:spTree>
  </p:cSld>
  <p:clrMapOvr>
    <a:masterClrMapping xmlns:a="http://schemas.openxmlformats.org/drawingml/2006/main"/>
  </p:clrMapOvr>
</p:sld>
</file>