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1ed770206b44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c821c58da24273"/>
  </p:sldMasterIdLst>
  <p:sldIdLst>
    <p:sldId xmlns:r="http://schemas.openxmlformats.org/officeDocument/2006/relationships" id="256" r:id="R687ad533b9544dd6"/>
    <p:sldId xmlns:r="http://schemas.openxmlformats.org/officeDocument/2006/relationships" id="257" r:id="R47ba4456591543a7"/>
    <p:sldId xmlns:r="http://schemas.openxmlformats.org/officeDocument/2006/relationships" id="258" r:id="R609a4ab9e4764c8b"/>
    <p:sldId xmlns:r="http://schemas.openxmlformats.org/officeDocument/2006/relationships" id="259" r:id="R8933cfa1be334798"/>
    <p:sldId xmlns:r="http://schemas.openxmlformats.org/officeDocument/2006/relationships" id="260" r:id="Ra788580f671c4112"/>
    <p:sldId xmlns:r="http://schemas.openxmlformats.org/officeDocument/2006/relationships" id="261" r:id="R5874a46cdb524e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821c58da24273" /><Relationship Type="http://schemas.openxmlformats.org/officeDocument/2006/relationships/slide" Target="/ppt/slides/slide1.xml" Id="R687ad533b9544dd6" /><Relationship Type="http://schemas.openxmlformats.org/officeDocument/2006/relationships/slide" Target="/ppt/slides/slide2.xml" Id="R47ba4456591543a7" /><Relationship Type="http://schemas.openxmlformats.org/officeDocument/2006/relationships/slide" Target="/ppt/slides/slide3.xml" Id="R609a4ab9e4764c8b" /><Relationship Type="http://schemas.openxmlformats.org/officeDocument/2006/relationships/slide" Target="/ppt/slides/slide4.xml" Id="R8933cfa1be334798" /><Relationship Type="http://schemas.openxmlformats.org/officeDocument/2006/relationships/slide" Target="/ppt/slides/slide5.xml" Id="Ra788580f671c4112" /><Relationship Type="http://schemas.openxmlformats.org/officeDocument/2006/relationships/slide" Target="/ppt/slides/slide6.xml" Id="R5874a46cdb524e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68ea6d94974f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1ec50c03b4993" /><Relationship Type="http://schemas.openxmlformats.org/officeDocument/2006/relationships/theme" Target="/ppt/slideMasters/theme/theme1.xml" Id="R65d22667e99741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11ec50c03b49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1cf273b1d44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43ca18956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71b6c83fa45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dd421c2af44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c7cb1bbed44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d6b4a26224c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ELEKTRISITETSLAG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Tongane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77 11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firmapost@etneelag.no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www.etneelag.no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971 028 513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