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c81b6cc06c44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b0f0d2193d48fb"/>
  </p:sldMasterIdLst>
  <p:sldIdLst>
    <p:sldId xmlns:r="http://schemas.openxmlformats.org/officeDocument/2006/relationships" id="256" r:id="Rb16e8407f55d4292"/>
    <p:sldId xmlns:r="http://schemas.openxmlformats.org/officeDocument/2006/relationships" id="257" r:id="R91d793395ec545cb"/>
    <p:sldId xmlns:r="http://schemas.openxmlformats.org/officeDocument/2006/relationships" id="258" r:id="Rb4d2cb34d6a74ec9"/>
    <p:sldId xmlns:r="http://schemas.openxmlformats.org/officeDocument/2006/relationships" id="259" r:id="R272d21199cca48af"/>
    <p:sldId xmlns:r="http://schemas.openxmlformats.org/officeDocument/2006/relationships" id="260" r:id="R6ee096f567594c81"/>
    <p:sldId xmlns:r="http://schemas.openxmlformats.org/officeDocument/2006/relationships" id="261" r:id="R1a03d299ae064acd"/>
    <p:sldId xmlns:r="http://schemas.openxmlformats.org/officeDocument/2006/relationships" id="262" r:id="R8e13d256eeef46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0f0d2193d48fb" /><Relationship Type="http://schemas.openxmlformats.org/officeDocument/2006/relationships/slide" Target="/ppt/slides/slide1.xml" Id="Rb16e8407f55d4292" /><Relationship Type="http://schemas.openxmlformats.org/officeDocument/2006/relationships/slide" Target="/ppt/slides/slide2.xml" Id="R91d793395ec545cb" /><Relationship Type="http://schemas.openxmlformats.org/officeDocument/2006/relationships/slide" Target="/ppt/slides/slide3.xml" Id="Rb4d2cb34d6a74ec9" /><Relationship Type="http://schemas.openxmlformats.org/officeDocument/2006/relationships/slide" Target="/ppt/slides/slide4.xml" Id="R272d21199cca48af" /><Relationship Type="http://schemas.openxmlformats.org/officeDocument/2006/relationships/slide" Target="/ppt/slides/slide5.xml" Id="R6ee096f567594c81" /><Relationship Type="http://schemas.openxmlformats.org/officeDocument/2006/relationships/slide" Target="/ppt/slides/slide6.xml" Id="R1a03d299ae064acd" /><Relationship Type="http://schemas.openxmlformats.org/officeDocument/2006/relationships/slide" Target="/ppt/slides/slide7.xml" Id="R8e13d256eeef46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dcac2856d84f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a3e684e0c49d4" /><Relationship Type="http://schemas.openxmlformats.org/officeDocument/2006/relationships/theme" Target="/ppt/slideMasters/theme/theme1.xml" Id="Re4dc2d4d215b48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ca3e684e0c49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5857e591147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33f88f62a43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b54c11ea54b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bf0dd5eb64c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2120e59f74f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60aea67e846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b04b509fa42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ETNE ELEKTRISITETSLAG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ELEKTRISITETSLAG AS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−3 884 761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77 807 890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81 856 092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ELEKTRISITETSLAG AS  –  27,4 %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KOMMUNE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SKAKKE SA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 MØLLE ETNE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SAND &amp; PUKK 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ÅSBØ SANDDRIFT AS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Tongane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77 11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firmapost@etneelag.no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www.etneelag.no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971 028 513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