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0c478ee32a47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c8230bafcd4ccf"/>
  </p:sldMasterIdLst>
  <p:sldIdLst>
    <p:sldId xmlns:r="http://schemas.openxmlformats.org/officeDocument/2006/relationships" id="256" r:id="R4a959d13fbac4303"/>
    <p:sldId xmlns:r="http://schemas.openxmlformats.org/officeDocument/2006/relationships" id="257" r:id="R589ce4f202fa4a40"/>
    <p:sldId xmlns:r="http://schemas.openxmlformats.org/officeDocument/2006/relationships" id="258" r:id="R7113c8c21a9c4866"/>
    <p:sldId xmlns:r="http://schemas.openxmlformats.org/officeDocument/2006/relationships" id="259" r:id="R7433cdfb3b464bc6"/>
    <p:sldId xmlns:r="http://schemas.openxmlformats.org/officeDocument/2006/relationships" id="260" r:id="R1c14ec01bead4ccd"/>
    <p:sldId xmlns:r="http://schemas.openxmlformats.org/officeDocument/2006/relationships" id="261" r:id="R8691f3cbb5c249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c8230bafcd4ccf" /><Relationship Type="http://schemas.openxmlformats.org/officeDocument/2006/relationships/slide" Target="/ppt/slides/slide1.xml" Id="R4a959d13fbac4303" /><Relationship Type="http://schemas.openxmlformats.org/officeDocument/2006/relationships/slide" Target="/ppt/slides/slide2.xml" Id="R589ce4f202fa4a40" /><Relationship Type="http://schemas.openxmlformats.org/officeDocument/2006/relationships/slide" Target="/ppt/slides/slide3.xml" Id="R7113c8c21a9c4866" /><Relationship Type="http://schemas.openxmlformats.org/officeDocument/2006/relationships/slide" Target="/ppt/slides/slide4.xml" Id="R7433cdfb3b464bc6" /><Relationship Type="http://schemas.openxmlformats.org/officeDocument/2006/relationships/slide" Target="/ppt/slides/slide5.xml" Id="R1c14ec01bead4ccd" /><Relationship Type="http://schemas.openxmlformats.org/officeDocument/2006/relationships/slide" Target="/ppt/slides/slide6.xml" Id="R8691f3cbb5c249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198903fc6642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70de4fe0c84648" /><Relationship Type="http://schemas.openxmlformats.org/officeDocument/2006/relationships/theme" Target="/ppt/slideMasters/theme/theme1.xml" Id="Rb74ea62cfae14d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70de4fe0c846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6d154edcf41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3dda016f149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c5b5601f6549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02c27545646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62b6253524d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324263957647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FITJAR KRAFTLAG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FITJAR KRAFTLAG SA ble etablert [år] og holder til i Fitjar.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50 012 529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2 932 016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19 117 968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417 714 925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435 639 464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Sandvikvågvegen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5419 Fitjar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45 76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post@fitjar-kraftlag.no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www.fitjar-kraftlag.no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971 028 548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FITJAR KRAFTLAG SA</a:t>
            </a:r>
          </a:p>
        </p:txBody>
      </p:sp>
    </p:spTree>
  </p:cSld>
  <p:clrMapOvr>
    <a:masterClrMapping xmlns:a="http://schemas.openxmlformats.org/drawingml/2006/main"/>
  </p:clrMapOvr>
</p:sld>
</file>