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1237db06734e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6f98f689064035"/>
  </p:sldMasterIdLst>
  <p:sldIdLst>
    <p:sldId xmlns:r="http://schemas.openxmlformats.org/officeDocument/2006/relationships" id="256" r:id="R9b304b1439b44a1c"/>
    <p:sldId xmlns:r="http://schemas.openxmlformats.org/officeDocument/2006/relationships" id="257" r:id="R994722aa16c342de"/>
    <p:sldId xmlns:r="http://schemas.openxmlformats.org/officeDocument/2006/relationships" id="258" r:id="R50915d8781904aa9"/>
    <p:sldId xmlns:r="http://schemas.openxmlformats.org/officeDocument/2006/relationships" id="259" r:id="R4c8a808fd4e741de"/>
    <p:sldId xmlns:r="http://schemas.openxmlformats.org/officeDocument/2006/relationships" id="260" r:id="Rca3ee061029a45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f98f689064035" /><Relationship Type="http://schemas.openxmlformats.org/officeDocument/2006/relationships/slide" Target="/ppt/slides/slide1.xml" Id="R9b304b1439b44a1c" /><Relationship Type="http://schemas.openxmlformats.org/officeDocument/2006/relationships/slide" Target="/ppt/slides/slide2.xml" Id="R994722aa16c342de" /><Relationship Type="http://schemas.openxmlformats.org/officeDocument/2006/relationships/slide" Target="/ppt/slides/slide3.xml" Id="R50915d8781904aa9" /><Relationship Type="http://schemas.openxmlformats.org/officeDocument/2006/relationships/slide" Target="/ppt/slides/slide4.xml" Id="R4c8a808fd4e741de" /><Relationship Type="http://schemas.openxmlformats.org/officeDocument/2006/relationships/slide" Target="/ppt/slides/slide5.xml" Id="Rca3ee061029a45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d1b8f4968a48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4fee877cc4a0e" /><Relationship Type="http://schemas.openxmlformats.org/officeDocument/2006/relationships/theme" Target="/ppt/slideMasters/theme/theme1.xml" Id="R2c718a71e30642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24fee877cc4a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7ba1432d944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8619d409a41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c898b99744c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9652e99e24c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adc51259343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VOSS HERAD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HERAD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VOSS HERAD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HERAD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HERAD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HERAD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Uttrågata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postmottak@voss.kommune.no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971 035 137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HERAD</a:t>
            </a:r>
          </a:p>
        </p:txBody>
      </p:sp>
    </p:spTree>
  </p:cSld>
  <p:clrMapOvr>
    <a:masterClrMapping xmlns:a="http://schemas.openxmlformats.org/drawingml/2006/main"/>
  </p:clrMapOvr>
</p:sld>
</file>