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b299726b884c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850f23856a4a15"/>
  </p:sldMasterIdLst>
  <p:sldIdLst>
    <p:sldId xmlns:r="http://schemas.openxmlformats.org/officeDocument/2006/relationships" id="256" r:id="Rd67c1558cfae4cff"/>
    <p:sldId xmlns:r="http://schemas.openxmlformats.org/officeDocument/2006/relationships" id="257" r:id="Re31c15e4dd4c44db"/>
    <p:sldId xmlns:r="http://schemas.openxmlformats.org/officeDocument/2006/relationships" id="258" r:id="Raaa2e36789ee4c59"/>
    <p:sldId xmlns:r="http://schemas.openxmlformats.org/officeDocument/2006/relationships" id="259" r:id="R8bd9a91de0d34e95"/>
    <p:sldId xmlns:r="http://schemas.openxmlformats.org/officeDocument/2006/relationships" id="260" r:id="R69a5d288983841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850f23856a4a15" /><Relationship Type="http://schemas.openxmlformats.org/officeDocument/2006/relationships/slide" Target="/ppt/slides/slide1.xml" Id="Rd67c1558cfae4cff" /><Relationship Type="http://schemas.openxmlformats.org/officeDocument/2006/relationships/slide" Target="/ppt/slides/slide2.xml" Id="Re31c15e4dd4c44db" /><Relationship Type="http://schemas.openxmlformats.org/officeDocument/2006/relationships/slide" Target="/ppt/slides/slide3.xml" Id="Raaa2e36789ee4c59" /><Relationship Type="http://schemas.openxmlformats.org/officeDocument/2006/relationships/slide" Target="/ppt/slides/slide4.xml" Id="R8bd9a91de0d34e95" /><Relationship Type="http://schemas.openxmlformats.org/officeDocument/2006/relationships/slide" Target="/ppt/slides/slide5.xml" Id="R69a5d288983841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26ae6b977042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c44477f2e417f" /><Relationship Type="http://schemas.openxmlformats.org/officeDocument/2006/relationships/theme" Target="/ppt/slideMasters/theme/theme1.xml" Id="Re9b52e5dd53543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2c44477f2e41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8281e71f304f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cbaf92cb3b4b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e2ff9029941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dbaff0cb44f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9afbd8a1843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MALVIK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MALVIK KOMMUNE ble etablert [år] og holder til i Hommelvik.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7550 Hommelvik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97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postmottak@malvik.kommune.no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www.malvik.kommune.no/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971 035 560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MALVIK KOMMUNE</a:t>
            </a:r>
          </a:p>
        </p:txBody>
      </p:sp>
    </p:spTree>
  </p:cSld>
  <p:clrMapOvr>
    <a:masterClrMapping xmlns:a="http://schemas.openxmlformats.org/drawingml/2006/main"/>
  </p:clrMapOvr>
</p:sld>
</file>