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914a35474c4a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baceac436046a9"/>
  </p:sldMasterIdLst>
  <p:sldIdLst>
    <p:sldId xmlns:r="http://schemas.openxmlformats.org/officeDocument/2006/relationships" id="256" r:id="R959180e8ae9543d6"/>
    <p:sldId xmlns:r="http://schemas.openxmlformats.org/officeDocument/2006/relationships" id="257" r:id="R9436f3026325446f"/>
    <p:sldId xmlns:r="http://schemas.openxmlformats.org/officeDocument/2006/relationships" id="258" r:id="Ref17af5122fa4126"/>
    <p:sldId xmlns:r="http://schemas.openxmlformats.org/officeDocument/2006/relationships" id="259" r:id="R35198302afe14eb5"/>
    <p:sldId xmlns:r="http://schemas.openxmlformats.org/officeDocument/2006/relationships" id="260" r:id="R397c3b71911040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baceac436046a9" /><Relationship Type="http://schemas.openxmlformats.org/officeDocument/2006/relationships/slide" Target="/ppt/slides/slide1.xml" Id="R959180e8ae9543d6" /><Relationship Type="http://schemas.openxmlformats.org/officeDocument/2006/relationships/slide" Target="/ppt/slides/slide2.xml" Id="R9436f3026325446f" /><Relationship Type="http://schemas.openxmlformats.org/officeDocument/2006/relationships/slide" Target="/ppt/slides/slide3.xml" Id="Ref17af5122fa4126" /><Relationship Type="http://schemas.openxmlformats.org/officeDocument/2006/relationships/slide" Target="/ppt/slides/slide4.xml" Id="R35198302afe14eb5" /><Relationship Type="http://schemas.openxmlformats.org/officeDocument/2006/relationships/slide" Target="/ppt/slides/slide5.xml" Id="R397c3b71911040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ebd64411f743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5419cd9864eb0" /><Relationship Type="http://schemas.openxmlformats.org/officeDocument/2006/relationships/theme" Target="/ppt/slideMasters/theme/theme1.xml" Id="Rbb5ab2bf151441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95419cd9864e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e1c8782774e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75377a87a4c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e855535084f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475ee046e4a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1b8593cc948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HARSTAD HAVN KF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HARSTAD HAVN KF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HARSTAD HAVN KF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HARSTAD HAVN KF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HARSTAD HAVN KF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HARSTAD HAVN KF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Rikard Kaarbøs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9405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00 12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harstadhavn@harstad.kommune.no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www.harstadhavn.no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971 035 749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HARSTAD HAVN KF</a:t>
            </a:r>
          </a:p>
        </p:txBody>
      </p:sp>
    </p:spTree>
  </p:cSld>
  <p:clrMapOvr>
    <a:masterClrMapping xmlns:a="http://schemas.openxmlformats.org/drawingml/2006/main"/>
  </p:clrMapOvr>
</p:sld>
</file>