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ae4dcfd9b54c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82950e41294e41"/>
  </p:sldMasterIdLst>
  <p:sldIdLst>
    <p:sldId xmlns:r="http://schemas.openxmlformats.org/officeDocument/2006/relationships" id="256" r:id="Rf1a420f6a8f14a4e"/>
    <p:sldId xmlns:r="http://schemas.openxmlformats.org/officeDocument/2006/relationships" id="257" r:id="R952c745e917b4fc5"/>
    <p:sldId xmlns:r="http://schemas.openxmlformats.org/officeDocument/2006/relationships" id="258" r:id="Rdb353ed4ca2f4596"/>
    <p:sldId xmlns:r="http://schemas.openxmlformats.org/officeDocument/2006/relationships" id="259" r:id="R555f9d898a72434b"/>
    <p:sldId xmlns:r="http://schemas.openxmlformats.org/officeDocument/2006/relationships" id="260" r:id="R4b1abddf95ac4b9e"/>
    <p:sldId xmlns:r="http://schemas.openxmlformats.org/officeDocument/2006/relationships" id="261" r:id="Raf5fe5bbb32740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2950e41294e41" /><Relationship Type="http://schemas.openxmlformats.org/officeDocument/2006/relationships/slide" Target="/ppt/slides/slide1.xml" Id="Rf1a420f6a8f14a4e" /><Relationship Type="http://schemas.openxmlformats.org/officeDocument/2006/relationships/slide" Target="/ppt/slides/slide2.xml" Id="R952c745e917b4fc5" /><Relationship Type="http://schemas.openxmlformats.org/officeDocument/2006/relationships/slide" Target="/ppt/slides/slide3.xml" Id="Rdb353ed4ca2f4596" /><Relationship Type="http://schemas.openxmlformats.org/officeDocument/2006/relationships/slide" Target="/ppt/slides/slide4.xml" Id="R555f9d898a72434b" /><Relationship Type="http://schemas.openxmlformats.org/officeDocument/2006/relationships/slide" Target="/ppt/slides/slide5.xml" Id="R4b1abddf95ac4b9e" /><Relationship Type="http://schemas.openxmlformats.org/officeDocument/2006/relationships/slide" Target="/ppt/slides/slide6.xml" Id="Raf5fe5bbb32740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b5e69c33049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dce2398ac4472" /><Relationship Type="http://schemas.openxmlformats.org/officeDocument/2006/relationships/theme" Target="/ppt/slideMasters/theme/theme1.xml" Id="R21678432af054e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edce2398ac44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5351b4cc549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e47d280f34b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e5f8de83a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ba2fa4705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8ef3c8cf741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e2270984441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TJENESTEMANNSLAG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TJENESTEMANNSLAG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312 648 732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15 635 216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24 548 017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188 400 123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252 625 583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06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post@ntl.no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www.ntl.no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971 043 059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TJENESTEMANNSLAG</a:t>
            </a:r>
          </a:p>
        </p:txBody>
      </p:sp>
    </p:spTree>
  </p:cSld>
  <p:clrMapOvr>
    <a:masterClrMapping xmlns:a="http://schemas.openxmlformats.org/drawingml/2006/main"/>
  </p:clrMapOvr>
</p:sld>
</file>