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7adadfb1d944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9b7a3ba0134503"/>
  </p:sldMasterIdLst>
  <p:sldIdLst>
    <p:sldId xmlns:r="http://schemas.openxmlformats.org/officeDocument/2006/relationships" id="256" r:id="R8888dfa9faca41e3"/>
    <p:sldId xmlns:r="http://schemas.openxmlformats.org/officeDocument/2006/relationships" id="257" r:id="Rdce6f85ecfdb4b9d"/>
    <p:sldId xmlns:r="http://schemas.openxmlformats.org/officeDocument/2006/relationships" id="258" r:id="Rc2af0f8a1e9049dd"/>
    <p:sldId xmlns:r="http://schemas.openxmlformats.org/officeDocument/2006/relationships" id="259" r:id="R76574c0b068c4e88"/>
    <p:sldId xmlns:r="http://schemas.openxmlformats.org/officeDocument/2006/relationships" id="260" r:id="R0d01ae4b2c814a8b"/>
    <p:sldId xmlns:r="http://schemas.openxmlformats.org/officeDocument/2006/relationships" id="261" r:id="Rb7c70d94aa804e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9b7a3ba0134503" /><Relationship Type="http://schemas.openxmlformats.org/officeDocument/2006/relationships/slide" Target="/ppt/slides/slide1.xml" Id="R8888dfa9faca41e3" /><Relationship Type="http://schemas.openxmlformats.org/officeDocument/2006/relationships/slide" Target="/ppt/slides/slide2.xml" Id="Rdce6f85ecfdb4b9d" /><Relationship Type="http://schemas.openxmlformats.org/officeDocument/2006/relationships/slide" Target="/ppt/slides/slide3.xml" Id="Rc2af0f8a1e9049dd" /><Relationship Type="http://schemas.openxmlformats.org/officeDocument/2006/relationships/slide" Target="/ppt/slides/slide4.xml" Id="R76574c0b068c4e88" /><Relationship Type="http://schemas.openxmlformats.org/officeDocument/2006/relationships/slide" Target="/ppt/slides/slide5.xml" Id="R0d01ae4b2c814a8b" /><Relationship Type="http://schemas.openxmlformats.org/officeDocument/2006/relationships/slide" Target="/ppt/slides/slide6.xml" Id="Rb7c70d94aa804e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e5180367994e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0d82562b84ca6" /><Relationship Type="http://schemas.openxmlformats.org/officeDocument/2006/relationships/theme" Target="/ppt/slideMasters/theme/theme1.xml" Id="R142f4a3e0c0543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b0d82562b84c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ed6337aae47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5011ff95c44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60a61f40642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f5b76559d49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943135b5441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e12a1239e49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ROGALAND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Arkitekt Eckhoffs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51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firmapost@rogfk.no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www.rogfk.no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971 045 698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