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68f7538b5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781d8c0b5489a"/>
  </p:sldMasterIdLst>
  <p:sldIdLst>
    <p:sldId xmlns:r="http://schemas.openxmlformats.org/officeDocument/2006/relationships" id="256" r:id="R575975d7a0a249c7"/>
    <p:sldId xmlns:r="http://schemas.openxmlformats.org/officeDocument/2006/relationships" id="257" r:id="Rc722302b0849404c"/>
    <p:sldId xmlns:r="http://schemas.openxmlformats.org/officeDocument/2006/relationships" id="258" r:id="R8dff838f9175479e"/>
    <p:sldId xmlns:r="http://schemas.openxmlformats.org/officeDocument/2006/relationships" id="259" r:id="Ra7827fe282424033"/>
    <p:sldId xmlns:r="http://schemas.openxmlformats.org/officeDocument/2006/relationships" id="260" r:id="R55e601874d86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781d8c0b5489a" /><Relationship Type="http://schemas.openxmlformats.org/officeDocument/2006/relationships/slide" Target="/ppt/slides/slide1.xml" Id="R575975d7a0a249c7" /><Relationship Type="http://schemas.openxmlformats.org/officeDocument/2006/relationships/slide" Target="/ppt/slides/slide2.xml" Id="Rc722302b0849404c" /><Relationship Type="http://schemas.openxmlformats.org/officeDocument/2006/relationships/slide" Target="/ppt/slides/slide3.xml" Id="R8dff838f9175479e" /><Relationship Type="http://schemas.openxmlformats.org/officeDocument/2006/relationships/slide" Target="/ppt/slides/slide4.xml" Id="Ra7827fe282424033" /><Relationship Type="http://schemas.openxmlformats.org/officeDocument/2006/relationships/slide" Target="/ppt/slides/slide5.xml" Id="R55e601874d86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d6f4675d0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70e04ac24255" /><Relationship Type="http://schemas.openxmlformats.org/officeDocument/2006/relationships/theme" Target="/ppt/slideMasters/theme/theme1.xml" Id="R28f8d189ea21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f70e04ac2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69d7cdb8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964ac680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2dc66ec03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92a6ffe32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6f7e10395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