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ba11a5079040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c97fe4c5dd4700"/>
  </p:sldMasterIdLst>
  <p:sldIdLst>
    <p:sldId xmlns:r="http://schemas.openxmlformats.org/officeDocument/2006/relationships" id="256" r:id="Rb338010dba1e4876"/>
    <p:sldId xmlns:r="http://schemas.openxmlformats.org/officeDocument/2006/relationships" id="257" r:id="Ra0fa573e8b6c4055"/>
    <p:sldId xmlns:r="http://schemas.openxmlformats.org/officeDocument/2006/relationships" id="258" r:id="R1f79607d8dba42f6"/>
    <p:sldId xmlns:r="http://schemas.openxmlformats.org/officeDocument/2006/relationships" id="259" r:id="Rf929b8d12dbf442c"/>
    <p:sldId xmlns:r="http://schemas.openxmlformats.org/officeDocument/2006/relationships" id="260" r:id="Rb45933f4b2a5403c"/>
    <p:sldId xmlns:r="http://schemas.openxmlformats.org/officeDocument/2006/relationships" id="261" r:id="Rae767e9dd72144d7"/>
    <p:sldId xmlns:r="http://schemas.openxmlformats.org/officeDocument/2006/relationships" id="262" r:id="Reb25413012ab43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c97fe4c5dd4700" /><Relationship Type="http://schemas.openxmlformats.org/officeDocument/2006/relationships/slide" Target="/ppt/slides/slide1.xml" Id="Rb338010dba1e4876" /><Relationship Type="http://schemas.openxmlformats.org/officeDocument/2006/relationships/slide" Target="/ppt/slides/slide2.xml" Id="Ra0fa573e8b6c4055" /><Relationship Type="http://schemas.openxmlformats.org/officeDocument/2006/relationships/slide" Target="/ppt/slides/slide3.xml" Id="R1f79607d8dba42f6" /><Relationship Type="http://schemas.openxmlformats.org/officeDocument/2006/relationships/slide" Target="/ppt/slides/slide4.xml" Id="Rf929b8d12dbf442c" /><Relationship Type="http://schemas.openxmlformats.org/officeDocument/2006/relationships/slide" Target="/ppt/slides/slide5.xml" Id="Rb45933f4b2a5403c" /><Relationship Type="http://schemas.openxmlformats.org/officeDocument/2006/relationships/slide" Target="/ppt/slides/slide6.xml" Id="Rae767e9dd72144d7" /><Relationship Type="http://schemas.openxmlformats.org/officeDocument/2006/relationships/slide" Target="/ppt/slides/slide7.xml" Id="Reb25413012ab43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47519edbc242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fada8eb58443f" /><Relationship Type="http://schemas.openxmlformats.org/officeDocument/2006/relationships/theme" Target="/ppt/slideMasters/theme/theme1.xml" Id="R2d5ba4c7f4144b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8fada8eb5844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242a45c724e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a9c488acd4d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50d54300d4b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74e54dca540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63a7e9b5446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5deebae8042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5b972414a4a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 GRUPPEN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3 764 596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1 569 871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5 961 412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47 477 195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56 927 326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roar@bakkegruppen.no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971 049 413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 GRUPPEN AS</a:t>
            </a:r>
          </a:p>
        </p:txBody>
      </p:sp>
    </p:spTree>
  </p:cSld>
  <p:clrMapOvr>
    <a:masterClrMapping xmlns:a="http://schemas.openxmlformats.org/drawingml/2006/main"/>
  </p:clrMapOvr>
</p:sld>
</file>