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9f4a56d23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e72cf4d014a82"/>
  </p:sldMasterIdLst>
  <p:sldIdLst>
    <p:sldId xmlns:r="http://schemas.openxmlformats.org/officeDocument/2006/relationships" id="256" r:id="R6a97d8a4941e4879"/>
    <p:sldId xmlns:r="http://schemas.openxmlformats.org/officeDocument/2006/relationships" id="257" r:id="R2e0cdee5f3274f40"/>
    <p:sldId xmlns:r="http://schemas.openxmlformats.org/officeDocument/2006/relationships" id="258" r:id="R05a749de4dbd4f58"/>
    <p:sldId xmlns:r="http://schemas.openxmlformats.org/officeDocument/2006/relationships" id="259" r:id="Ra31190a2a7714b63"/>
    <p:sldId xmlns:r="http://schemas.openxmlformats.org/officeDocument/2006/relationships" id="260" r:id="Rfb1bbe049e9240b8"/>
    <p:sldId xmlns:r="http://schemas.openxmlformats.org/officeDocument/2006/relationships" id="261" r:id="R0be284f5eeb8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e72cf4d014a82" /><Relationship Type="http://schemas.openxmlformats.org/officeDocument/2006/relationships/slide" Target="/ppt/slides/slide1.xml" Id="R6a97d8a4941e4879" /><Relationship Type="http://schemas.openxmlformats.org/officeDocument/2006/relationships/slide" Target="/ppt/slides/slide2.xml" Id="R2e0cdee5f3274f40" /><Relationship Type="http://schemas.openxmlformats.org/officeDocument/2006/relationships/slide" Target="/ppt/slides/slide3.xml" Id="R05a749de4dbd4f58" /><Relationship Type="http://schemas.openxmlformats.org/officeDocument/2006/relationships/slide" Target="/ppt/slides/slide4.xml" Id="Ra31190a2a7714b63" /><Relationship Type="http://schemas.openxmlformats.org/officeDocument/2006/relationships/slide" Target="/ppt/slides/slide5.xml" Id="Rfb1bbe049e9240b8" /><Relationship Type="http://schemas.openxmlformats.org/officeDocument/2006/relationships/slide" Target="/ppt/slides/slide6.xml" Id="R0be284f5eeb8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7ce4e56dc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2010923c74887" /><Relationship Type="http://schemas.openxmlformats.org/officeDocument/2006/relationships/theme" Target="/ppt/slideMasters/theme/theme1.xml" Id="R66a589d96ccf4c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2010923c7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0e5698bc5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62ac3a76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51cb0507c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30a9b7f49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1b64d553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e0ecd137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971 050 896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