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dc2220e1843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3eec46d074b55"/>
  </p:sldMasterIdLst>
  <p:sldIdLst>
    <p:sldId xmlns:r="http://schemas.openxmlformats.org/officeDocument/2006/relationships" id="256" r:id="R3c08c8811eec44ef"/>
    <p:sldId xmlns:r="http://schemas.openxmlformats.org/officeDocument/2006/relationships" id="257" r:id="Ra88b52b40d5c45b3"/>
    <p:sldId xmlns:r="http://schemas.openxmlformats.org/officeDocument/2006/relationships" id="258" r:id="Rcc0e114de06249da"/>
    <p:sldId xmlns:r="http://schemas.openxmlformats.org/officeDocument/2006/relationships" id="259" r:id="Reaaf87344cb74904"/>
    <p:sldId xmlns:r="http://schemas.openxmlformats.org/officeDocument/2006/relationships" id="260" r:id="R59a813e30eaf4cb4"/>
    <p:sldId xmlns:r="http://schemas.openxmlformats.org/officeDocument/2006/relationships" id="261" r:id="Ra0ab5642d36b4484"/>
    <p:sldId xmlns:r="http://schemas.openxmlformats.org/officeDocument/2006/relationships" id="262" r:id="Rcd2ed7d67042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3eec46d074b55" /><Relationship Type="http://schemas.openxmlformats.org/officeDocument/2006/relationships/slide" Target="/ppt/slides/slide1.xml" Id="R3c08c8811eec44ef" /><Relationship Type="http://schemas.openxmlformats.org/officeDocument/2006/relationships/slide" Target="/ppt/slides/slide2.xml" Id="Ra88b52b40d5c45b3" /><Relationship Type="http://schemas.openxmlformats.org/officeDocument/2006/relationships/slide" Target="/ppt/slides/slide3.xml" Id="Rcc0e114de06249da" /><Relationship Type="http://schemas.openxmlformats.org/officeDocument/2006/relationships/slide" Target="/ppt/slides/slide4.xml" Id="Reaaf87344cb74904" /><Relationship Type="http://schemas.openxmlformats.org/officeDocument/2006/relationships/slide" Target="/ppt/slides/slide5.xml" Id="R59a813e30eaf4cb4" /><Relationship Type="http://schemas.openxmlformats.org/officeDocument/2006/relationships/slide" Target="/ppt/slides/slide6.xml" Id="Ra0ab5642d36b4484" /><Relationship Type="http://schemas.openxmlformats.org/officeDocument/2006/relationships/slide" Target="/ppt/slides/slide7.xml" Id="Rcd2ed7d67042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64c84aa4b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3becb40da49f9" /><Relationship Type="http://schemas.openxmlformats.org/officeDocument/2006/relationships/theme" Target="/ppt/slideMasters/theme/theme1.xml" Id="Rad5c1448630f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3becb40da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106111d3944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cbc462cb1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ba34d9de6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2582069b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718f3f5b47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69b5dd13545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8cf029018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42 278 245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42 278 245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971 050 896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