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3ccba71db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8ecece51104fdb"/>
  </p:sldMasterIdLst>
  <p:sldIdLst>
    <p:sldId xmlns:r="http://schemas.openxmlformats.org/officeDocument/2006/relationships" id="256" r:id="R1fe10b74e83244bb"/>
    <p:sldId xmlns:r="http://schemas.openxmlformats.org/officeDocument/2006/relationships" id="257" r:id="Reeca6b822bbd4935"/>
    <p:sldId xmlns:r="http://schemas.openxmlformats.org/officeDocument/2006/relationships" id="258" r:id="R4f82233b9d5a47b8"/>
    <p:sldId xmlns:r="http://schemas.openxmlformats.org/officeDocument/2006/relationships" id="259" r:id="R7bd5d7cc49324adf"/>
    <p:sldId xmlns:r="http://schemas.openxmlformats.org/officeDocument/2006/relationships" id="260" r:id="Re157435d81ac47f9"/>
    <p:sldId xmlns:r="http://schemas.openxmlformats.org/officeDocument/2006/relationships" id="261" r:id="R0bd012e9b5cd49bc"/>
    <p:sldId xmlns:r="http://schemas.openxmlformats.org/officeDocument/2006/relationships" id="262" r:id="Re84b3e95923048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ecece51104fdb" /><Relationship Type="http://schemas.openxmlformats.org/officeDocument/2006/relationships/slide" Target="/ppt/slides/slide1.xml" Id="R1fe10b74e83244bb" /><Relationship Type="http://schemas.openxmlformats.org/officeDocument/2006/relationships/slide" Target="/ppt/slides/slide2.xml" Id="Reeca6b822bbd4935" /><Relationship Type="http://schemas.openxmlformats.org/officeDocument/2006/relationships/slide" Target="/ppt/slides/slide3.xml" Id="R4f82233b9d5a47b8" /><Relationship Type="http://schemas.openxmlformats.org/officeDocument/2006/relationships/slide" Target="/ppt/slides/slide4.xml" Id="R7bd5d7cc49324adf" /><Relationship Type="http://schemas.openxmlformats.org/officeDocument/2006/relationships/slide" Target="/ppt/slides/slide5.xml" Id="Re157435d81ac47f9" /><Relationship Type="http://schemas.openxmlformats.org/officeDocument/2006/relationships/slide" Target="/ppt/slides/slide6.xml" Id="R0bd012e9b5cd49bc" /><Relationship Type="http://schemas.openxmlformats.org/officeDocument/2006/relationships/slide" Target="/ppt/slides/slide7.xml" Id="Re84b3e95923048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af229d9b7f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f487f99e94d16" /><Relationship Type="http://schemas.openxmlformats.org/officeDocument/2006/relationships/theme" Target="/ppt/slideMasters/theme/theme1.xml" Id="R8442bb0173f845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f487f99e94d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19465fdf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fd1d0d862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4569acdbb42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6e0e480a0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b2c4efc2d45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2814ad29b45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6acad8ea0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PEDVERKET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PEDVERKET KOMPETANSE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SØNNESYN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ANDREAS HEM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post@pedverket.no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www.pedverket.no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PEDVERKET KOMPETANSE AS</a:t>
            </a:r>
          </a:p>
        </p:txBody>
      </p:sp>
    </p:spTree>
  </p:cSld>
  <p:clrMapOvr>
    <a:masterClrMapping xmlns:a="http://schemas.openxmlformats.org/drawingml/2006/main"/>
  </p:clrMapOvr>
</p:sld>
</file>