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109c964ba04e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5d3eeb86274dc9"/>
  </p:sldMasterIdLst>
  <p:sldIdLst>
    <p:sldId xmlns:r="http://schemas.openxmlformats.org/officeDocument/2006/relationships" id="256" r:id="R81982f11e4074cbb"/>
    <p:sldId xmlns:r="http://schemas.openxmlformats.org/officeDocument/2006/relationships" id="257" r:id="Rb8bb769e9049456e"/>
    <p:sldId xmlns:r="http://schemas.openxmlformats.org/officeDocument/2006/relationships" id="258" r:id="Rb4b1ac3ffee24c8a"/>
    <p:sldId xmlns:r="http://schemas.openxmlformats.org/officeDocument/2006/relationships" id="259" r:id="Rade31ff2f03f4b2a"/>
    <p:sldId xmlns:r="http://schemas.openxmlformats.org/officeDocument/2006/relationships" id="260" r:id="R8439ac6954544a4e"/>
    <p:sldId xmlns:r="http://schemas.openxmlformats.org/officeDocument/2006/relationships" id="261" r:id="R1978076d34b5423f"/>
    <p:sldId xmlns:r="http://schemas.openxmlformats.org/officeDocument/2006/relationships" id="262" r:id="R1d01bcd9847b4e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d3eeb86274dc9" /><Relationship Type="http://schemas.openxmlformats.org/officeDocument/2006/relationships/slide" Target="/ppt/slides/slide1.xml" Id="R81982f11e4074cbb" /><Relationship Type="http://schemas.openxmlformats.org/officeDocument/2006/relationships/slide" Target="/ppt/slides/slide2.xml" Id="Rb8bb769e9049456e" /><Relationship Type="http://schemas.openxmlformats.org/officeDocument/2006/relationships/slide" Target="/ppt/slides/slide3.xml" Id="Rb4b1ac3ffee24c8a" /><Relationship Type="http://schemas.openxmlformats.org/officeDocument/2006/relationships/slide" Target="/ppt/slides/slide4.xml" Id="Rade31ff2f03f4b2a" /><Relationship Type="http://schemas.openxmlformats.org/officeDocument/2006/relationships/slide" Target="/ppt/slides/slide5.xml" Id="R8439ac6954544a4e" /><Relationship Type="http://schemas.openxmlformats.org/officeDocument/2006/relationships/slide" Target="/ppt/slides/slide6.xml" Id="R1978076d34b5423f" /><Relationship Type="http://schemas.openxmlformats.org/officeDocument/2006/relationships/slide" Target="/ppt/slides/slide7.xml" Id="R1d01bcd9847b4e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0835d5fb74c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a8ebafad8421d" /><Relationship Type="http://schemas.openxmlformats.org/officeDocument/2006/relationships/theme" Target="/ppt/slideMasters/theme/theme1.xml" Id="R0dfdaa6e5eb145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0a8ebafad8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a1582cd0d4a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49fc11ad74f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dfc6bbc7443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b95693e5043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9bfedd01849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b561922a040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c67ecb61a42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THØRING UTBYGGINGSSELSKAP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THØRING UTBYGGINGSSELSKAP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THØRING UTBYGGINGSSELSKAP AS ble etablert [år] og holder til i Lesjaverk.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THØRING UTBYGGINGSSELSKAP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THØRING UTBYGGINGSSELSKAP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THØRING UTBYGGINGSSELSKAP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391 092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335 212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261 276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3 101 062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3 414 457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THØRING UTBYGGINGSSELSKAP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THØRING  –  20,5 %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THØRING  –  20,5 %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THØRING  –  20,5 %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ARILD NOREN  –  20,5 %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KVEKROKEN ENTREPRENØR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THØRING VIKEN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THØRING UTBYGGINGSSELSKAP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Romsdalsvegen 3623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2667 Lesjaverk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971 055 073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THØRING UTBYGGINGSSELSKAP AS</a:t>
            </a:r>
          </a:p>
        </p:txBody>
      </p:sp>
    </p:spTree>
  </p:cSld>
  <p:clrMapOvr>
    <a:masterClrMapping xmlns:a="http://schemas.openxmlformats.org/drawingml/2006/main"/>
  </p:clrMapOvr>
</p:sld>
</file>