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7f5772736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edd7be1e14a52"/>
  </p:sldMasterIdLst>
  <p:sldIdLst>
    <p:sldId xmlns:r="http://schemas.openxmlformats.org/officeDocument/2006/relationships" id="256" r:id="Re96d9c4202a74c90"/>
    <p:sldId xmlns:r="http://schemas.openxmlformats.org/officeDocument/2006/relationships" id="257" r:id="Rd6fc6e39f0fd43a6"/>
    <p:sldId xmlns:r="http://schemas.openxmlformats.org/officeDocument/2006/relationships" id="258" r:id="Re9b2ef118444446c"/>
    <p:sldId xmlns:r="http://schemas.openxmlformats.org/officeDocument/2006/relationships" id="259" r:id="R007f97dcdb244fc8"/>
    <p:sldId xmlns:r="http://schemas.openxmlformats.org/officeDocument/2006/relationships" id="260" r:id="R84883df531754f5a"/>
    <p:sldId xmlns:r="http://schemas.openxmlformats.org/officeDocument/2006/relationships" id="261" r:id="R4a5fac4bea58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edd7be1e14a52" /><Relationship Type="http://schemas.openxmlformats.org/officeDocument/2006/relationships/slide" Target="/ppt/slides/slide1.xml" Id="Re96d9c4202a74c90" /><Relationship Type="http://schemas.openxmlformats.org/officeDocument/2006/relationships/slide" Target="/ppt/slides/slide2.xml" Id="Rd6fc6e39f0fd43a6" /><Relationship Type="http://schemas.openxmlformats.org/officeDocument/2006/relationships/slide" Target="/ppt/slides/slide3.xml" Id="Re9b2ef118444446c" /><Relationship Type="http://schemas.openxmlformats.org/officeDocument/2006/relationships/slide" Target="/ppt/slides/slide4.xml" Id="R007f97dcdb244fc8" /><Relationship Type="http://schemas.openxmlformats.org/officeDocument/2006/relationships/slide" Target="/ppt/slides/slide5.xml" Id="R84883df531754f5a" /><Relationship Type="http://schemas.openxmlformats.org/officeDocument/2006/relationships/slide" Target="/ppt/slides/slide6.xml" Id="R4a5fac4bea58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8db593941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e07813f264b84" /><Relationship Type="http://schemas.openxmlformats.org/officeDocument/2006/relationships/theme" Target="/ppt/slideMasters/theme/theme1.xml" Id="Rd875e12a38e640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e07813f26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83b2d320e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db8b5087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901a673a8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55f4b71b0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183e5ecf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85f694c142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BUSCH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BUSCH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BUSCH TRYGVE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AASGÅRD TERJE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BUSCH HOLDING AS</a:t>
            </a:r>
          </a:p>
        </p:txBody>
      </p:sp>
    </p:spTree>
  </p:cSld>
  <p:clrMapOvr>
    <a:masterClrMapping xmlns:a="http://schemas.openxmlformats.org/drawingml/2006/main"/>
  </p:clrMapOvr>
</p:sld>
</file>