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cb4a93deac4f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3111e945c147ab"/>
  </p:sldMasterIdLst>
  <p:sldIdLst>
    <p:sldId xmlns:r="http://schemas.openxmlformats.org/officeDocument/2006/relationships" id="256" r:id="R61290d484e6441d6"/>
    <p:sldId xmlns:r="http://schemas.openxmlformats.org/officeDocument/2006/relationships" id="257" r:id="R633621d02d4f40a8"/>
    <p:sldId xmlns:r="http://schemas.openxmlformats.org/officeDocument/2006/relationships" id="258" r:id="R6d3bccadb280453d"/>
    <p:sldId xmlns:r="http://schemas.openxmlformats.org/officeDocument/2006/relationships" id="259" r:id="Rdb574728ad7d4b0b"/>
    <p:sldId xmlns:r="http://schemas.openxmlformats.org/officeDocument/2006/relationships" id="260" r:id="Rd39b16ca74974a73"/>
    <p:sldId xmlns:r="http://schemas.openxmlformats.org/officeDocument/2006/relationships" id="261" r:id="R7afdda26caad45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3111e945c147ab" /><Relationship Type="http://schemas.openxmlformats.org/officeDocument/2006/relationships/slide" Target="/ppt/slides/slide1.xml" Id="R61290d484e6441d6" /><Relationship Type="http://schemas.openxmlformats.org/officeDocument/2006/relationships/slide" Target="/ppt/slides/slide2.xml" Id="R633621d02d4f40a8" /><Relationship Type="http://schemas.openxmlformats.org/officeDocument/2006/relationships/slide" Target="/ppt/slides/slide3.xml" Id="R6d3bccadb280453d" /><Relationship Type="http://schemas.openxmlformats.org/officeDocument/2006/relationships/slide" Target="/ppt/slides/slide4.xml" Id="Rdb574728ad7d4b0b" /><Relationship Type="http://schemas.openxmlformats.org/officeDocument/2006/relationships/slide" Target="/ppt/slides/slide5.xml" Id="Rd39b16ca74974a73" /><Relationship Type="http://schemas.openxmlformats.org/officeDocument/2006/relationships/slide" Target="/ppt/slides/slide6.xml" Id="R7afdda26caad45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eeaf4e84849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7bafbca104d0d" /><Relationship Type="http://schemas.openxmlformats.org/officeDocument/2006/relationships/theme" Target="/ppt/slideMasters/theme/theme1.xml" Id="R3db7488e6ecf4b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17bafbca104d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d59acf7ab45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b527009d94f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0c425e90b4e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f5ea206e749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1b964690e44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752937d7c45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LOKOMOTIVFØRERFORBUND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LOKOMOTIVFØRERFORBUND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18 167 136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1 369 577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1 894 516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31 732 656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36 749 123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30 21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nlf@lokmann.no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971 056 541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