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85efff3ad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220d249d34f64"/>
  </p:sldMasterIdLst>
  <p:sldIdLst>
    <p:sldId xmlns:r="http://schemas.openxmlformats.org/officeDocument/2006/relationships" id="256" r:id="Rb3b285f40a87408b"/>
    <p:sldId xmlns:r="http://schemas.openxmlformats.org/officeDocument/2006/relationships" id="257" r:id="R82018c09b24d4646"/>
    <p:sldId xmlns:r="http://schemas.openxmlformats.org/officeDocument/2006/relationships" id="258" r:id="R222e04590deb4ef4"/>
    <p:sldId xmlns:r="http://schemas.openxmlformats.org/officeDocument/2006/relationships" id="259" r:id="Rf3269e44b7794a56"/>
    <p:sldId xmlns:r="http://schemas.openxmlformats.org/officeDocument/2006/relationships" id="260" r:id="R48255b85bd534bc8"/>
    <p:sldId xmlns:r="http://schemas.openxmlformats.org/officeDocument/2006/relationships" id="261" r:id="R6b3a4a38f30b4b62"/>
    <p:sldId xmlns:r="http://schemas.openxmlformats.org/officeDocument/2006/relationships" id="262" r:id="Rb2e0fca528b5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220d249d34f64" /><Relationship Type="http://schemas.openxmlformats.org/officeDocument/2006/relationships/slide" Target="/ppt/slides/slide1.xml" Id="Rb3b285f40a87408b" /><Relationship Type="http://schemas.openxmlformats.org/officeDocument/2006/relationships/slide" Target="/ppt/slides/slide2.xml" Id="R82018c09b24d4646" /><Relationship Type="http://schemas.openxmlformats.org/officeDocument/2006/relationships/slide" Target="/ppt/slides/slide3.xml" Id="R222e04590deb4ef4" /><Relationship Type="http://schemas.openxmlformats.org/officeDocument/2006/relationships/slide" Target="/ppt/slides/slide4.xml" Id="Rf3269e44b7794a56" /><Relationship Type="http://schemas.openxmlformats.org/officeDocument/2006/relationships/slide" Target="/ppt/slides/slide5.xml" Id="R48255b85bd534bc8" /><Relationship Type="http://schemas.openxmlformats.org/officeDocument/2006/relationships/slide" Target="/ppt/slides/slide6.xml" Id="R6b3a4a38f30b4b62" /><Relationship Type="http://schemas.openxmlformats.org/officeDocument/2006/relationships/slide" Target="/ppt/slides/slide7.xml" Id="Rb2e0fca528b5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7338e470e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e659641bc4ee1" /><Relationship Type="http://schemas.openxmlformats.org/officeDocument/2006/relationships/theme" Target="/ppt/slideMasters/theme/theme1.xml" Id="R517ba8b2ffbd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e659641bc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996f816f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3e816f4d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a4dc2a1e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6e6c4170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13acc758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360785e1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6a8522cd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 OG FINNØY HAVSTUER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 OG FINNØY HAVSTUER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−2 335 263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−14 166 554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6 681 806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Finnøyvegen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60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