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605b849fad442a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0799fa8a59743b1"/>
  </p:sldMasterIdLst>
  <p:sldIdLst>
    <p:sldId xmlns:r="http://schemas.openxmlformats.org/officeDocument/2006/relationships" id="256" r:id="R92e2f47898c94ef1"/>
    <p:sldId xmlns:r="http://schemas.openxmlformats.org/officeDocument/2006/relationships" id="257" r:id="R3377aa100a834233"/>
    <p:sldId xmlns:r="http://schemas.openxmlformats.org/officeDocument/2006/relationships" id="258" r:id="R10ce75ffdae44927"/>
    <p:sldId xmlns:r="http://schemas.openxmlformats.org/officeDocument/2006/relationships" id="259" r:id="R69a589f313bb43b8"/>
    <p:sldId xmlns:r="http://schemas.openxmlformats.org/officeDocument/2006/relationships" id="260" r:id="Ra202a0901b784b86"/>
    <p:sldId xmlns:r="http://schemas.openxmlformats.org/officeDocument/2006/relationships" id="261" r:id="R7691b81f86374e6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0799fa8a59743b1" /><Relationship Type="http://schemas.openxmlformats.org/officeDocument/2006/relationships/slide" Target="/ppt/slides/slide1.xml" Id="R92e2f47898c94ef1" /><Relationship Type="http://schemas.openxmlformats.org/officeDocument/2006/relationships/slide" Target="/ppt/slides/slide2.xml" Id="R3377aa100a834233" /><Relationship Type="http://schemas.openxmlformats.org/officeDocument/2006/relationships/slide" Target="/ppt/slides/slide3.xml" Id="R10ce75ffdae44927" /><Relationship Type="http://schemas.openxmlformats.org/officeDocument/2006/relationships/slide" Target="/ppt/slides/slide4.xml" Id="R69a589f313bb43b8" /><Relationship Type="http://schemas.openxmlformats.org/officeDocument/2006/relationships/slide" Target="/ppt/slides/slide5.xml" Id="Ra202a0901b784b86" /><Relationship Type="http://schemas.openxmlformats.org/officeDocument/2006/relationships/slide" Target="/ppt/slides/slide6.xml" Id="R7691b81f86374e6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84401f8dcf04c3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455c823ce14410" /><Relationship Type="http://schemas.openxmlformats.org/officeDocument/2006/relationships/theme" Target="/ppt/slideMasters/theme/theme1.xml" Id="R5e2f8e8b0eca479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2455c823ce1441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93979c14f045f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52d4cabd07409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ce37a11c20428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2b899cc3934c0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dd80822bf8437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500d16f87242d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AUTOMETALL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AUTOMETALL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AUTOMETALL AS ble etablert [år] og holder til i Steinkjer.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AUTOMETALL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AUTOMETALL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AUTOMETALL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TERJE ROGER IVERSEN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AUTOMETALL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Tranamarka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7716 Steinkjer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74 16 48 99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971 065 699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AUTOMETALL AS</a:t>
            </a:r>
          </a:p>
        </p:txBody>
      </p:sp>
    </p:spTree>
  </p:cSld>
  <p:clrMapOvr>
    <a:masterClrMapping xmlns:a="http://schemas.openxmlformats.org/drawingml/2006/main"/>
  </p:clrMapOvr>
</p:sld>
</file>