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d421674a5d641c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8557d1eb8544806"/>
  </p:sldMasterIdLst>
  <p:sldIdLst>
    <p:sldId xmlns:r="http://schemas.openxmlformats.org/officeDocument/2006/relationships" id="256" r:id="Re9f2596b3dec4feb"/>
    <p:sldId xmlns:r="http://schemas.openxmlformats.org/officeDocument/2006/relationships" id="257" r:id="Rfb100f8337a745f5"/>
    <p:sldId xmlns:r="http://schemas.openxmlformats.org/officeDocument/2006/relationships" id="258" r:id="Rc7ec882a67304403"/>
    <p:sldId xmlns:r="http://schemas.openxmlformats.org/officeDocument/2006/relationships" id="259" r:id="Ra47145873c864b43"/>
    <p:sldId xmlns:r="http://schemas.openxmlformats.org/officeDocument/2006/relationships" id="260" r:id="R9f1cf344ca8949f0"/>
    <p:sldId xmlns:r="http://schemas.openxmlformats.org/officeDocument/2006/relationships" id="261" r:id="Rfd135b6d086e4b5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8557d1eb8544806" /><Relationship Type="http://schemas.openxmlformats.org/officeDocument/2006/relationships/slide" Target="/ppt/slides/slide1.xml" Id="Re9f2596b3dec4feb" /><Relationship Type="http://schemas.openxmlformats.org/officeDocument/2006/relationships/slide" Target="/ppt/slides/slide2.xml" Id="Rfb100f8337a745f5" /><Relationship Type="http://schemas.openxmlformats.org/officeDocument/2006/relationships/slide" Target="/ppt/slides/slide3.xml" Id="Rc7ec882a67304403" /><Relationship Type="http://schemas.openxmlformats.org/officeDocument/2006/relationships/slide" Target="/ppt/slides/slide4.xml" Id="Ra47145873c864b43" /><Relationship Type="http://schemas.openxmlformats.org/officeDocument/2006/relationships/slide" Target="/ppt/slides/slide5.xml" Id="R9f1cf344ca8949f0" /><Relationship Type="http://schemas.openxmlformats.org/officeDocument/2006/relationships/slide" Target="/ppt/slides/slide6.xml" Id="Rfd135b6d086e4b5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3ab7bddeb51409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139997db4d424b" /><Relationship Type="http://schemas.openxmlformats.org/officeDocument/2006/relationships/theme" Target="/ppt/slideMasters/theme/theme1.xml" Id="R058a0bc5ee9e4f7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4139997db4d424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767a64f34a482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6958198998488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5f4e322a6a49b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4b61b4e0de451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2a027cf1a6469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75346bad54486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HARSTAD UTVIKLINGSSELSKAP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HARSTAD UTVIKLINGSSELSKAP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HARSTAD UTVIKLINGSSELSKAP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HARSTAD UTVIKLINGSSELSKAP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HARSTAD UTVIKLINGSSELSKAP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HARSTAD UTVIKLINGSSELSKAP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KUPA AS  –  94,3 %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Fauske Håndverk &amp; Industriforening  –  0,7 %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SIWE ELEKTRO AS  –  0,7 %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CONTAINERSERVICE AS  –  0,3 %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ELENTREPRENØR ARNE H JOHANSEN AS  –  0,3 %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FOLKEUNIVERSITETET  –  0,3 %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HARSTAD UTVIKLINGSSELSKAP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971 070 021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HARSTAD UTVIKLINGSSELSKAP AS</a:t>
            </a:r>
          </a:p>
        </p:txBody>
      </p:sp>
    </p:spTree>
  </p:cSld>
  <p:clrMapOvr>
    <a:masterClrMapping xmlns:a="http://schemas.openxmlformats.org/drawingml/2006/main"/>
  </p:clrMapOvr>
</p:sld>
</file>