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3fecb0f71e42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29e9a249ca474a"/>
  </p:sldMasterIdLst>
  <p:sldIdLst>
    <p:sldId xmlns:r="http://schemas.openxmlformats.org/officeDocument/2006/relationships" id="256" r:id="Rfb74acd642314d08"/>
    <p:sldId xmlns:r="http://schemas.openxmlformats.org/officeDocument/2006/relationships" id="257" r:id="Ra430960e0a504df4"/>
    <p:sldId xmlns:r="http://schemas.openxmlformats.org/officeDocument/2006/relationships" id="258" r:id="R2b38fc5319c9495e"/>
    <p:sldId xmlns:r="http://schemas.openxmlformats.org/officeDocument/2006/relationships" id="259" r:id="Rd38e729409a8455f"/>
    <p:sldId xmlns:r="http://schemas.openxmlformats.org/officeDocument/2006/relationships" id="260" r:id="Raacfe67136d84785"/>
    <p:sldId xmlns:r="http://schemas.openxmlformats.org/officeDocument/2006/relationships" id="261" r:id="R8e0990ee260e4d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29e9a249ca474a" /><Relationship Type="http://schemas.openxmlformats.org/officeDocument/2006/relationships/slide" Target="/ppt/slides/slide1.xml" Id="Rfb74acd642314d08" /><Relationship Type="http://schemas.openxmlformats.org/officeDocument/2006/relationships/slide" Target="/ppt/slides/slide2.xml" Id="Ra430960e0a504df4" /><Relationship Type="http://schemas.openxmlformats.org/officeDocument/2006/relationships/slide" Target="/ppt/slides/slide3.xml" Id="R2b38fc5319c9495e" /><Relationship Type="http://schemas.openxmlformats.org/officeDocument/2006/relationships/slide" Target="/ppt/slides/slide4.xml" Id="Rd38e729409a8455f" /><Relationship Type="http://schemas.openxmlformats.org/officeDocument/2006/relationships/slide" Target="/ppt/slides/slide5.xml" Id="Raacfe67136d84785" /><Relationship Type="http://schemas.openxmlformats.org/officeDocument/2006/relationships/slide" Target="/ppt/slides/slide6.xml" Id="R8e0990ee260e4d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9c6932b64348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5e355d1f9455b" /><Relationship Type="http://schemas.openxmlformats.org/officeDocument/2006/relationships/theme" Target="/ppt/slideMasters/theme/theme1.xml" Id="R8f689d29560b41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55e355d1f945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a1a605a1944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cd75169d845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d7ce7c1a740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a51d097464b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939bec3234d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cb952773b43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LANDSORGANISASJONEN I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LANDSORGANISASJONEN I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936 838 020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−48 133 887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292 242 072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6 632 951 247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6 867 315 956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06 10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971 074 337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