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8d9ecfcef842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1a580de9c249de"/>
  </p:sldMasterIdLst>
  <p:sldIdLst>
    <p:sldId xmlns:r="http://schemas.openxmlformats.org/officeDocument/2006/relationships" id="256" r:id="R043862e2e8a84e6d"/>
    <p:sldId xmlns:r="http://schemas.openxmlformats.org/officeDocument/2006/relationships" id="257" r:id="R3e2ee60e91da4050"/>
    <p:sldId xmlns:r="http://schemas.openxmlformats.org/officeDocument/2006/relationships" id="258" r:id="Rd2d019a229894552"/>
    <p:sldId xmlns:r="http://schemas.openxmlformats.org/officeDocument/2006/relationships" id="259" r:id="Rc38bd69678ac4025"/>
    <p:sldId xmlns:r="http://schemas.openxmlformats.org/officeDocument/2006/relationships" id="260" r:id="R9063821682f94082"/>
    <p:sldId xmlns:r="http://schemas.openxmlformats.org/officeDocument/2006/relationships" id="261" r:id="Ra772e1ab84d347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1a580de9c249de" /><Relationship Type="http://schemas.openxmlformats.org/officeDocument/2006/relationships/slide" Target="/ppt/slides/slide1.xml" Id="R043862e2e8a84e6d" /><Relationship Type="http://schemas.openxmlformats.org/officeDocument/2006/relationships/slide" Target="/ppt/slides/slide2.xml" Id="R3e2ee60e91da4050" /><Relationship Type="http://schemas.openxmlformats.org/officeDocument/2006/relationships/slide" Target="/ppt/slides/slide3.xml" Id="Rd2d019a229894552" /><Relationship Type="http://schemas.openxmlformats.org/officeDocument/2006/relationships/slide" Target="/ppt/slides/slide4.xml" Id="Rc38bd69678ac4025" /><Relationship Type="http://schemas.openxmlformats.org/officeDocument/2006/relationships/slide" Target="/ppt/slides/slide5.xml" Id="R9063821682f94082" /><Relationship Type="http://schemas.openxmlformats.org/officeDocument/2006/relationships/slide" Target="/ppt/slides/slide6.xml" Id="Ra772e1ab84d347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a3e74667634e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93eb9d4d1429c" /><Relationship Type="http://schemas.openxmlformats.org/officeDocument/2006/relationships/theme" Target="/ppt/slideMasters/theme/theme1.xml" Id="R5e295227fbf248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f93eb9d4d142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62a1086254d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14c5567d647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3eb25fa744f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0c0b00a4547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942cc6a5840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c8938c4514f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JERNBANEFORBUND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JERNBANEFORBUND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44 483 361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22 275 605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158 553 942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168 562 828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+4723068353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njf@njf.no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971 074 345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