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c76af5300449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50ca8ac8f74d62"/>
  </p:sldMasterIdLst>
  <p:sldIdLst>
    <p:sldId xmlns:r="http://schemas.openxmlformats.org/officeDocument/2006/relationships" id="256" r:id="Rcbb70195749f4d5d"/>
    <p:sldId xmlns:r="http://schemas.openxmlformats.org/officeDocument/2006/relationships" id="257" r:id="Rb5ba0c10b91b4b3f"/>
    <p:sldId xmlns:r="http://schemas.openxmlformats.org/officeDocument/2006/relationships" id="258" r:id="R75e96bb141514457"/>
    <p:sldId xmlns:r="http://schemas.openxmlformats.org/officeDocument/2006/relationships" id="259" r:id="R67d37de0f5244619"/>
    <p:sldId xmlns:r="http://schemas.openxmlformats.org/officeDocument/2006/relationships" id="260" r:id="R1f884eef33ee4062"/>
    <p:sldId xmlns:r="http://schemas.openxmlformats.org/officeDocument/2006/relationships" id="261" r:id="R1027b8a29cee49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50ca8ac8f74d62" /><Relationship Type="http://schemas.openxmlformats.org/officeDocument/2006/relationships/slide" Target="/ppt/slides/slide1.xml" Id="Rcbb70195749f4d5d" /><Relationship Type="http://schemas.openxmlformats.org/officeDocument/2006/relationships/slide" Target="/ppt/slides/slide2.xml" Id="Rb5ba0c10b91b4b3f" /><Relationship Type="http://schemas.openxmlformats.org/officeDocument/2006/relationships/slide" Target="/ppt/slides/slide3.xml" Id="R75e96bb141514457" /><Relationship Type="http://schemas.openxmlformats.org/officeDocument/2006/relationships/slide" Target="/ppt/slides/slide4.xml" Id="R67d37de0f5244619" /><Relationship Type="http://schemas.openxmlformats.org/officeDocument/2006/relationships/slide" Target="/ppt/slides/slide5.xml" Id="R1f884eef33ee4062" /><Relationship Type="http://schemas.openxmlformats.org/officeDocument/2006/relationships/slide" Target="/ppt/slides/slide6.xml" Id="R1027b8a29cee49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fae972818d4c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a33882dac445a" /><Relationship Type="http://schemas.openxmlformats.org/officeDocument/2006/relationships/theme" Target="/ppt/slideMasters/theme/theme1.xml" Id="Rbd53d263ae364d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9a33882dac44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038b71f4443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58f61c599c4b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274c082be41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e1f8a668645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9ca924c9f4d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70c601f7e48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FAGFORBUNDET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FAGFORBUNDET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1 927 535 000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−23 616 000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62 845 000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1 971 500 000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2 228 334 000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Keysers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06 40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post@fagforbundet.no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www.fagforbundet.no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971 075 252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FAGFORBUNDET</a:t>
            </a:r>
          </a:p>
        </p:txBody>
      </p:sp>
    </p:spTree>
  </p:cSld>
  <p:clrMapOvr>
    <a:masterClrMapping xmlns:a="http://schemas.openxmlformats.org/drawingml/2006/main"/>
  </p:clrMapOvr>
</p:sld>
</file>