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895d9e30a4b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27c144ca24f6b"/>
  </p:sldMasterIdLst>
  <p:sldIdLst>
    <p:sldId xmlns:r="http://schemas.openxmlformats.org/officeDocument/2006/relationships" id="256" r:id="Rbbb444696e6f4132"/>
    <p:sldId xmlns:r="http://schemas.openxmlformats.org/officeDocument/2006/relationships" id="257" r:id="R0ac5be68c0df467d"/>
    <p:sldId xmlns:r="http://schemas.openxmlformats.org/officeDocument/2006/relationships" id="258" r:id="R527fcf909b9a497f"/>
    <p:sldId xmlns:r="http://schemas.openxmlformats.org/officeDocument/2006/relationships" id="259" r:id="R443f58cbb89243f9"/>
    <p:sldId xmlns:r="http://schemas.openxmlformats.org/officeDocument/2006/relationships" id="260" r:id="Ra712d4dd802f48d5"/>
    <p:sldId xmlns:r="http://schemas.openxmlformats.org/officeDocument/2006/relationships" id="261" r:id="Rd411e1a2f2d0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27c144ca24f6b" /><Relationship Type="http://schemas.openxmlformats.org/officeDocument/2006/relationships/slide" Target="/ppt/slides/slide1.xml" Id="Rbbb444696e6f4132" /><Relationship Type="http://schemas.openxmlformats.org/officeDocument/2006/relationships/slide" Target="/ppt/slides/slide2.xml" Id="R0ac5be68c0df467d" /><Relationship Type="http://schemas.openxmlformats.org/officeDocument/2006/relationships/slide" Target="/ppt/slides/slide3.xml" Id="R527fcf909b9a497f" /><Relationship Type="http://schemas.openxmlformats.org/officeDocument/2006/relationships/slide" Target="/ppt/slides/slide4.xml" Id="R443f58cbb89243f9" /><Relationship Type="http://schemas.openxmlformats.org/officeDocument/2006/relationships/slide" Target="/ppt/slides/slide5.xml" Id="Ra712d4dd802f48d5" /><Relationship Type="http://schemas.openxmlformats.org/officeDocument/2006/relationships/slide" Target="/ppt/slides/slide6.xml" Id="Rd411e1a2f2d0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3a38da89a41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93e12a40b41c9" /><Relationship Type="http://schemas.openxmlformats.org/officeDocument/2006/relationships/theme" Target="/ppt/slideMasters/theme/theme1.xml" Id="R20ea44cfc97c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93e12a40b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5e88b7df64e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7e300fcc641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2801aa0ce43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e4bcac99845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15fde90c4e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3e44697774c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