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43b527b05a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b8cb60c5b40eb"/>
  </p:sldMasterIdLst>
  <p:sldIdLst>
    <p:sldId xmlns:r="http://schemas.openxmlformats.org/officeDocument/2006/relationships" id="256" r:id="Rc0b0bb2df3654419"/>
    <p:sldId xmlns:r="http://schemas.openxmlformats.org/officeDocument/2006/relationships" id="257" r:id="R35b520ceb9f74ab1"/>
    <p:sldId xmlns:r="http://schemas.openxmlformats.org/officeDocument/2006/relationships" id="258" r:id="R99c042eb8d38420b"/>
    <p:sldId xmlns:r="http://schemas.openxmlformats.org/officeDocument/2006/relationships" id="259" r:id="R5c9827bb17884864"/>
    <p:sldId xmlns:r="http://schemas.openxmlformats.org/officeDocument/2006/relationships" id="260" r:id="R81f747584d4a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b8cb60c5b40eb" /><Relationship Type="http://schemas.openxmlformats.org/officeDocument/2006/relationships/slide" Target="/ppt/slides/slide1.xml" Id="Rc0b0bb2df3654419" /><Relationship Type="http://schemas.openxmlformats.org/officeDocument/2006/relationships/slide" Target="/ppt/slides/slide2.xml" Id="R35b520ceb9f74ab1" /><Relationship Type="http://schemas.openxmlformats.org/officeDocument/2006/relationships/slide" Target="/ppt/slides/slide3.xml" Id="R99c042eb8d38420b" /><Relationship Type="http://schemas.openxmlformats.org/officeDocument/2006/relationships/slide" Target="/ppt/slides/slide4.xml" Id="R5c9827bb17884864" /><Relationship Type="http://schemas.openxmlformats.org/officeDocument/2006/relationships/slide" Target="/ppt/slides/slide5.xml" Id="R81f747584d4a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063f924214e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f37f01744751" /><Relationship Type="http://schemas.openxmlformats.org/officeDocument/2006/relationships/theme" Target="/ppt/slideMasters/theme/theme1.xml" Id="Rdd6748595736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ef37f0174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71dcd4521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ae80fa849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a7dafdb79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caecaf9c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033ea23740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