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1b1010370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c657670084ca0"/>
  </p:sldMasterIdLst>
  <p:sldIdLst>
    <p:sldId xmlns:r="http://schemas.openxmlformats.org/officeDocument/2006/relationships" id="256" r:id="R95bff2ffbba040f0"/>
    <p:sldId xmlns:r="http://schemas.openxmlformats.org/officeDocument/2006/relationships" id="257" r:id="R71f297e853604aa9"/>
    <p:sldId xmlns:r="http://schemas.openxmlformats.org/officeDocument/2006/relationships" id="258" r:id="R55b67813e02e43fe"/>
    <p:sldId xmlns:r="http://schemas.openxmlformats.org/officeDocument/2006/relationships" id="259" r:id="R67807472cd0b4f9e"/>
    <p:sldId xmlns:r="http://schemas.openxmlformats.org/officeDocument/2006/relationships" id="260" r:id="Rff496ddaffe8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c657670084ca0" /><Relationship Type="http://schemas.openxmlformats.org/officeDocument/2006/relationships/slide" Target="/ppt/slides/slide1.xml" Id="R95bff2ffbba040f0" /><Relationship Type="http://schemas.openxmlformats.org/officeDocument/2006/relationships/slide" Target="/ppt/slides/slide2.xml" Id="R71f297e853604aa9" /><Relationship Type="http://schemas.openxmlformats.org/officeDocument/2006/relationships/slide" Target="/ppt/slides/slide3.xml" Id="R55b67813e02e43fe" /><Relationship Type="http://schemas.openxmlformats.org/officeDocument/2006/relationships/slide" Target="/ppt/slides/slide4.xml" Id="R67807472cd0b4f9e" /><Relationship Type="http://schemas.openxmlformats.org/officeDocument/2006/relationships/slide" Target="/ppt/slides/slide5.xml" Id="Rff496ddaffe8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7c328c980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ae0f6832e406f" /><Relationship Type="http://schemas.openxmlformats.org/officeDocument/2006/relationships/theme" Target="/ppt/slideMasters/theme/theme1.xml" Id="R514370961e9d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ae0f6832e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4a6ad7cd2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12bc4e6fd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980d8d6d94d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6b07ee68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65ec5c6c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BOLIGUTLEIE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BOLIGUTLEIE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BOLIGUTLEIE AS</a:t>
            </a:r>
          </a:p>
        </p:txBody>
      </p:sp>
    </p:spTree>
  </p:cSld>
  <p:clrMapOvr>
    <a:masterClrMapping xmlns:a="http://schemas.openxmlformats.org/drawingml/2006/main"/>
  </p:clrMapOvr>
</p:sld>
</file>