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6ed560f55a4e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b499196e2b452f"/>
  </p:sldMasterIdLst>
  <p:sldIdLst>
    <p:sldId xmlns:r="http://schemas.openxmlformats.org/officeDocument/2006/relationships" id="256" r:id="Rc560367e8f87427a"/>
    <p:sldId xmlns:r="http://schemas.openxmlformats.org/officeDocument/2006/relationships" id="257" r:id="R590f1b46b8764a3b"/>
    <p:sldId xmlns:r="http://schemas.openxmlformats.org/officeDocument/2006/relationships" id="258" r:id="Rbd308a9f93c544dc"/>
    <p:sldId xmlns:r="http://schemas.openxmlformats.org/officeDocument/2006/relationships" id="259" r:id="R7b3d39d331d248ce"/>
    <p:sldId xmlns:r="http://schemas.openxmlformats.org/officeDocument/2006/relationships" id="260" r:id="Rb83967da75834d2f"/>
    <p:sldId xmlns:r="http://schemas.openxmlformats.org/officeDocument/2006/relationships" id="261" r:id="Ref148278edfd426f"/>
    <p:sldId xmlns:r="http://schemas.openxmlformats.org/officeDocument/2006/relationships" id="262" r:id="Reb0b5a16e22440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b499196e2b452f" /><Relationship Type="http://schemas.openxmlformats.org/officeDocument/2006/relationships/slide" Target="/ppt/slides/slide1.xml" Id="Rc560367e8f87427a" /><Relationship Type="http://schemas.openxmlformats.org/officeDocument/2006/relationships/slide" Target="/ppt/slides/slide2.xml" Id="R590f1b46b8764a3b" /><Relationship Type="http://schemas.openxmlformats.org/officeDocument/2006/relationships/slide" Target="/ppt/slides/slide3.xml" Id="Rbd308a9f93c544dc" /><Relationship Type="http://schemas.openxmlformats.org/officeDocument/2006/relationships/slide" Target="/ppt/slides/slide4.xml" Id="R7b3d39d331d248ce" /><Relationship Type="http://schemas.openxmlformats.org/officeDocument/2006/relationships/slide" Target="/ppt/slides/slide5.xml" Id="Rb83967da75834d2f" /><Relationship Type="http://schemas.openxmlformats.org/officeDocument/2006/relationships/slide" Target="/ppt/slides/slide6.xml" Id="Ref148278edfd426f" /><Relationship Type="http://schemas.openxmlformats.org/officeDocument/2006/relationships/slide" Target="/ppt/slides/slide7.xml" Id="Reb0b5a16e22440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5dc388014042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4c665418ae48bb" /><Relationship Type="http://schemas.openxmlformats.org/officeDocument/2006/relationships/theme" Target="/ppt/slideMasters/theme/theme1.xml" Id="R8a5f147e1a1c4b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4c665418ae48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161164ecb46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6bb4f95894a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8e299661c40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8b79d801c418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85e4960ea48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9078e74704b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8f7f3a9c048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ØKONOMI I SYSTEM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 I SYSTEM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8 966 198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3 213 202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2 542 800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115 775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4 583 682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ESB INVEST AS  –  86,4 %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BOLDVIK RYBERG  –  13,6 %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Hauges gate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3019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24 27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971 078 022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 I SYSTEM AS</a:t>
            </a:r>
          </a:p>
        </p:txBody>
      </p:sp>
    </p:spTree>
  </p:cSld>
  <p:clrMapOvr>
    <a:masterClrMapping xmlns:a="http://schemas.openxmlformats.org/drawingml/2006/main"/>
  </p:clrMapOvr>
</p:sld>
</file>