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3bdfcdd1bb4e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f197e8b79d45ba"/>
  </p:sldMasterIdLst>
  <p:sldIdLst>
    <p:sldId xmlns:r="http://schemas.openxmlformats.org/officeDocument/2006/relationships" id="256" r:id="Rfbd420e95a6c4f69"/>
    <p:sldId xmlns:r="http://schemas.openxmlformats.org/officeDocument/2006/relationships" id="257" r:id="R18e20ec94c9f46e5"/>
    <p:sldId xmlns:r="http://schemas.openxmlformats.org/officeDocument/2006/relationships" id="258" r:id="R644ded15673c4d44"/>
    <p:sldId xmlns:r="http://schemas.openxmlformats.org/officeDocument/2006/relationships" id="259" r:id="R5d3c4ee6fa284985"/>
    <p:sldId xmlns:r="http://schemas.openxmlformats.org/officeDocument/2006/relationships" id="260" r:id="Re654232a9aa1425e"/>
    <p:sldId xmlns:r="http://schemas.openxmlformats.org/officeDocument/2006/relationships" id="261" r:id="R22d1f1e9e51046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f197e8b79d45ba" /><Relationship Type="http://schemas.openxmlformats.org/officeDocument/2006/relationships/slide" Target="/ppt/slides/slide1.xml" Id="Rfbd420e95a6c4f69" /><Relationship Type="http://schemas.openxmlformats.org/officeDocument/2006/relationships/slide" Target="/ppt/slides/slide2.xml" Id="R18e20ec94c9f46e5" /><Relationship Type="http://schemas.openxmlformats.org/officeDocument/2006/relationships/slide" Target="/ppt/slides/slide3.xml" Id="R644ded15673c4d44" /><Relationship Type="http://schemas.openxmlformats.org/officeDocument/2006/relationships/slide" Target="/ppt/slides/slide4.xml" Id="R5d3c4ee6fa284985" /><Relationship Type="http://schemas.openxmlformats.org/officeDocument/2006/relationships/slide" Target="/ppt/slides/slide5.xml" Id="Re654232a9aa1425e" /><Relationship Type="http://schemas.openxmlformats.org/officeDocument/2006/relationships/slide" Target="/ppt/slides/slide6.xml" Id="R22d1f1e9e51046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eb78aa273d40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4d0b301e5a4d31" /><Relationship Type="http://schemas.openxmlformats.org/officeDocument/2006/relationships/theme" Target="/ppt/slideMasters/theme/theme1.xml" Id="R3890937abaf045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4d0b301e5a4d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250fabd084d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561c09332643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bdeda7330849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d13d0d67642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cacc5780144b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aececfd9d740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HÅ REKNESKAPSLAG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 REKNESKAPSLAG SA ble etablert [år] og holder til i Nærbø.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19 667 556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−429 377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−528 250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6 478 200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14 110 897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Jadarvegen 26B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4365 Nærbø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79 97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post@hgrl.no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www.hgrl.no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971 081 082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 REKNESKAPSLAG SA</a:t>
            </a:r>
          </a:p>
        </p:txBody>
      </p:sp>
    </p:spTree>
  </p:cSld>
  <p:clrMapOvr>
    <a:masterClrMapping xmlns:a="http://schemas.openxmlformats.org/drawingml/2006/main"/>
  </p:clrMapOvr>
</p:sld>
</file>