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45ac0345734a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3f2b3d085849ab"/>
  </p:sldMasterIdLst>
  <p:sldIdLst>
    <p:sldId xmlns:r="http://schemas.openxmlformats.org/officeDocument/2006/relationships" id="256" r:id="Reb0e54f580b946e1"/>
    <p:sldId xmlns:r="http://schemas.openxmlformats.org/officeDocument/2006/relationships" id="257" r:id="Rfd4474c29f6d4b17"/>
    <p:sldId xmlns:r="http://schemas.openxmlformats.org/officeDocument/2006/relationships" id="258" r:id="Rb85b341c47874d69"/>
    <p:sldId xmlns:r="http://schemas.openxmlformats.org/officeDocument/2006/relationships" id="259" r:id="R3ab7c8204c744e2b"/>
    <p:sldId xmlns:r="http://schemas.openxmlformats.org/officeDocument/2006/relationships" id="260" r:id="R39c6b8ccff9c45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f2b3d085849ab" /><Relationship Type="http://schemas.openxmlformats.org/officeDocument/2006/relationships/slide" Target="/ppt/slides/slide1.xml" Id="Reb0e54f580b946e1" /><Relationship Type="http://schemas.openxmlformats.org/officeDocument/2006/relationships/slide" Target="/ppt/slides/slide2.xml" Id="Rfd4474c29f6d4b17" /><Relationship Type="http://schemas.openxmlformats.org/officeDocument/2006/relationships/slide" Target="/ppt/slides/slide3.xml" Id="Rb85b341c47874d69" /><Relationship Type="http://schemas.openxmlformats.org/officeDocument/2006/relationships/slide" Target="/ppt/slides/slide4.xml" Id="R3ab7c8204c744e2b" /><Relationship Type="http://schemas.openxmlformats.org/officeDocument/2006/relationships/slide" Target="/ppt/slides/slide5.xml" Id="R39c6b8ccff9c45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16f7527d3841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d14aa11504580" /><Relationship Type="http://schemas.openxmlformats.org/officeDocument/2006/relationships/theme" Target="/ppt/slideMasters/theme/theme1.xml" Id="Rccee6276326c48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cd14aa115045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470bccf3145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b9c2cea1b42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bf95a150441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6a736b68a47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1397f586b49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PATH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971 083 549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