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04d34798384b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9653840ce74ec8"/>
  </p:sldMasterIdLst>
  <p:sldIdLst>
    <p:sldId xmlns:r="http://schemas.openxmlformats.org/officeDocument/2006/relationships" id="256" r:id="R5e990cdda6c84253"/>
    <p:sldId xmlns:r="http://schemas.openxmlformats.org/officeDocument/2006/relationships" id="257" r:id="R6df6ed5270a944f4"/>
    <p:sldId xmlns:r="http://schemas.openxmlformats.org/officeDocument/2006/relationships" id="258" r:id="Raa8e9094697d45dc"/>
    <p:sldId xmlns:r="http://schemas.openxmlformats.org/officeDocument/2006/relationships" id="259" r:id="R33e96e10a434455a"/>
    <p:sldId xmlns:r="http://schemas.openxmlformats.org/officeDocument/2006/relationships" id="260" r:id="R748ef5ee8a0a46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9653840ce74ec8" /><Relationship Type="http://schemas.openxmlformats.org/officeDocument/2006/relationships/slide" Target="/ppt/slides/slide1.xml" Id="R5e990cdda6c84253" /><Relationship Type="http://schemas.openxmlformats.org/officeDocument/2006/relationships/slide" Target="/ppt/slides/slide2.xml" Id="R6df6ed5270a944f4" /><Relationship Type="http://schemas.openxmlformats.org/officeDocument/2006/relationships/slide" Target="/ppt/slides/slide3.xml" Id="Raa8e9094697d45dc" /><Relationship Type="http://schemas.openxmlformats.org/officeDocument/2006/relationships/slide" Target="/ppt/slides/slide4.xml" Id="R33e96e10a434455a" /><Relationship Type="http://schemas.openxmlformats.org/officeDocument/2006/relationships/slide" Target="/ppt/slides/slide5.xml" Id="R748ef5ee8a0a46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f2e7df2414e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dfe7ed85744f9" /><Relationship Type="http://schemas.openxmlformats.org/officeDocument/2006/relationships/theme" Target="/ppt/slideMasters/theme/theme1.xml" Id="R93f8f783a0ae4e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8dfe7ed85744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2ff1391cf4f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89dec525744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042c28b1146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1da54a93f4c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ebca5fc624a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OPPLÆRINGSKONTORET ROGALAND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OPPLÆRINGSKONTORET ROGALAND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OPPLÆRINGSKONTORET ROGALAND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OPPLÆRINGSKONTORET ROGALAND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OPPLÆRINGSKONTORET ROGALAND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OPPLÆRINGSKONTORET ROGALAND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Engelsminnegata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+4751524200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jj@opprog.no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www.bsok.no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971 083 921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OPPLÆRINGSKONTORET ROGALAND</a:t>
            </a:r>
          </a:p>
        </p:txBody>
      </p:sp>
    </p:spTree>
  </p:cSld>
  <p:clrMapOvr>
    <a:masterClrMapping xmlns:a="http://schemas.openxmlformats.org/drawingml/2006/main"/>
  </p:clrMapOvr>
</p:sld>
</file>