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8f4829e5a42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e54be2e6a6459d"/>
  </p:sldMasterIdLst>
  <p:sldIdLst>
    <p:sldId xmlns:r="http://schemas.openxmlformats.org/officeDocument/2006/relationships" id="256" r:id="Rb331d42616104a50"/>
    <p:sldId xmlns:r="http://schemas.openxmlformats.org/officeDocument/2006/relationships" id="257" r:id="R31e2b5310fdb4838"/>
    <p:sldId xmlns:r="http://schemas.openxmlformats.org/officeDocument/2006/relationships" id="258" r:id="R95cc19c754674c32"/>
    <p:sldId xmlns:r="http://schemas.openxmlformats.org/officeDocument/2006/relationships" id="259" r:id="R55a327bd0daf40ee"/>
    <p:sldId xmlns:r="http://schemas.openxmlformats.org/officeDocument/2006/relationships" id="260" r:id="R14c4e85bc59345bb"/>
    <p:sldId xmlns:r="http://schemas.openxmlformats.org/officeDocument/2006/relationships" id="261" r:id="Red0922fd02a94e76"/>
    <p:sldId xmlns:r="http://schemas.openxmlformats.org/officeDocument/2006/relationships" id="262" r:id="Ree80b96bae8d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54be2e6a6459d" /><Relationship Type="http://schemas.openxmlformats.org/officeDocument/2006/relationships/slide" Target="/ppt/slides/slide1.xml" Id="Rb331d42616104a50" /><Relationship Type="http://schemas.openxmlformats.org/officeDocument/2006/relationships/slide" Target="/ppt/slides/slide2.xml" Id="R31e2b5310fdb4838" /><Relationship Type="http://schemas.openxmlformats.org/officeDocument/2006/relationships/slide" Target="/ppt/slides/slide3.xml" Id="R95cc19c754674c32" /><Relationship Type="http://schemas.openxmlformats.org/officeDocument/2006/relationships/slide" Target="/ppt/slides/slide4.xml" Id="R55a327bd0daf40ee" /><Relationship Type="http://schemas.openxmlformats.org/officeDocument/2006/relationships/slide" Target="/ppt/slides/slide5.xml" Id="R14c4e85bc59345bb" /><Relationship Type="http://schemas.openxmlformats.org/officeDocument/2006/relationships/slide" Target="/ppt/slides/slide6.xml" Id="Red0922fd02a94e76" /><Relationship Type="http://schemas.openxmlformats.org/officeDocument/2006/relationships/slide" Target="/ppt/slides/slide7.xml" Id="Ree80b96bae8d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9ba5bde7fd47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1ede0ead44a4d" /><Relationship Type="http://schemas.openxmlformats.org/officeDocument/2006/relationships/theme" Target="/ppt/slideMasters/theme/theme1.xml" Id="R3b21ca443774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b1ede0ead4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c1bcfd2944a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3c5c22b247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a2866f83c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0d0e59bce4d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1d78fcbf5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51d4b015a4f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100b6327042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SKJÆRGÅRDEN FERIE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SKJÆRGÅRDEN FERIE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SKJÆRGÅRDEN FERIE OG EIENDOM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SKJÆRGÅRDEN FERIE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SKJÆRGÅRDEN FERIE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SKJÆRGÅRDEN FERIE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413 898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−114 999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1 463 508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3 288 153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SKJÆRGÅRDEN FERIE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ALF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SKJÆRGÅRDEN FERIE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Lovisenbergveien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971 089 113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SKJÆRGÅRDEN FERIE OG EIENDOM AS</a:t>
            </a:r>
          </a:p>
        </p:txBody>
      </p:sp>
    </p:spTree>
  </p:cSld>
  <p:clrMapOvr>
    <a:masterClrMapping xmlns:a="http://schemas.openxmlformats.org/drawingml/2006/main"/>
  </p:clrMapOvr>
</p:sld>
</file>