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c794798f4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7feeba9b348b6"/>
  </p:sldMasterIdLst>
  <p:sldIdLst>
    <p:sldId xmlns:r="http://schemas.openxmlformats.org/officeDocument/2006/relationships" id="256" r:id="Re8719cfb498a4abb"/>
    <p:sldId xmlns:r="http://schemas.openxmlformats.org/officeDocument/2006/relationships" id="257" r:id="R568971a026884a6d"/>
    <p:sldId xmlns:r="http://schemas.openxmlformats.org/officeDocument/2006/relationships" id="258" r:id="R721d59db4e4e447e"/>
    <p:sldId xmlns:r="http://schemas.openxmlformats.org/officeDocument/2006/relationships" id="259" r:id="Rc781a592602e4fbd"/>
    <p:sldId xmlns:r="http://schemas.openxmlformats.org/officeDocument/2006/relationships" id="260" r:id="R52eadfe1e86f4a27"/>
    <p:sldId xmlns:r="http://schemas.openxmlformats.org/officeDocument/2006/relationships" id="261" r:id="Ra812c8394eba443f"/>
    <p:sldId xmlns:r="http://schemas.openxmlformats.org/officeDocument/2006/relationships" id="262" r:id="Rb383fa873bf2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7feeba9b348b6" /><Relationship Type="http://schemas.openxmlformats.org/officeDocument/2006/relationships/slide" Target="/ppt/slides/slide1.xml" Id="Re8719cfb498a4abb" /><Relationship Type="http://schemas.openxmlformats.org/officeDocument/2006/relationships/slide" Target="/ppt/slides/slide2.xml" Id="R568971a026884a6d" /><Relationship Type="http://schemas.openxmlformats.org/officeDocument/2006/relationships/slide" Target="/ppt/slides/slide3.xml" Id="R721d59db4e4e447e" /><Relationship Type="http://schemas.openxmlformats.org/officeDocument/2006/relationships/slide" Target="/ppt/slides/slide4.xml" Id="Rc781a592602e4fbd" /><Relationship Type="http://schemas.openxmlformats.org/officeDocument/2006/relationships/slide" Target="/ppt/slides/slide5.xml" Id="R52eadfe1e86f4a27" /><Relationship Type="http://schemas.openxmlformats.org/officeDocument/2006/relationships/slide" Target="/ppt/slides/slide6.xml" Id="Ra812c8394eba443f" /><Relationship Type="http://schemas.openxmlformats.org/officeDocument/2006/relationships/slide" Target="/ppt/slides/slide7.xml" Id="Rb383fa873bf2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ec547b368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7d77562144332" /><Relationship Type="http://schemas.openxmlformats.org/officeDocument/2006/relationships/theme" Target="/ppt/slideMasters/theme/theme1.xml" Id="Rbc4507420ca0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57d775621443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13d08d5ac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6f0eb5995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20853b383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3204d87b74d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f49946a64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92f3aff98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cd5305004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BJERKVIK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BYGG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−368 719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708 655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INGVART NIKOLAI LEIRVIK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E-6, Leirvik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8519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95 82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BYGG AS</a:t>
            </a:r>
          </a:p>
        </p:txBody>
      </p:sp>
    </p:spTree>
  </p:cSld>
  <p:clrMapOvr>
    <a:masterClrMapping xmlns:a="http://schemas.openxmlformats.org/drawingml/2006/main"/>
  </p:clrMapOvr>
</p:sld>
</file>