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71163d9a3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68ab5ae164a2e"/>
  </p:sldMasterIdLst>
  <p:sldIdLst>
    <p:sldId xmlns:r="http://schemas.openxmlformats.org/officeDocument/2006/relationships" id="256" r:id="Rf1a22ed46a3048c9"/>
    <p:sldId xmlns:r="http://schemas.openxmlformats.org/officeDocument/2006/relationships" id="257" r:id="R5e5575a8f16f453f"/>
    <p:sldId xmlns:r="http://schemas.openxmlformats.org/officeDocument/2006/relationships" id="258" r:id="R51a0f552c3134e92"/>
    <p:sldId xmlns:r="http://schemas.openxmlformats.org/officeDocument/2006/relationships" id="259" r:id="R3352b5cbb8ad4272"/>
    <p:sldId xmlns:r="http://schemas.openxmlformats.org/officeDocument/2006/relationships" id="260" r:id="R2da2e0f5aac44f1b"/>
    <p:sldId xmlns:r="http://schemas.openxmlformats.org/officeDocument/2006/relationships" id="261" r:id="Raa6983ade04c4c6d"/>
    <p:sldId xmlns:r="http://schemas.openxmlformats.org/officeDocument/2006/relationships" id="262" r:id="R70d0820b83b9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68ab5ae164a2e" /><Relationship Type="http://schemas.openxmlformats.org/officeDocument/2006/relationships/slide" Target="/ppt/slides/slide1.xml" Id="Rf1a22ed46a3048c9" /><Relationship Type="http://schemas.openxmlformats.org/officeDocument/2006/relationships/slide" Target="/ppt/slides/slide2.xml" Id="R5e5575a8f16f453f" /><Relationship Type="http://schemas.openxmlformats.org/officeDocument/2006/relationships/slide" Target="/ppt/slides/slide3.xml" Id="R51a0f552c3134e92" /><Relationship Type="http://schemas.openxmlformats.org/officeDocument/2006/relationships/slide" Target="/ppt/slides/slide4.xml" Id="R3352b5cbb8ad4272" /><Relationship Type="http://schemas.openxmlformats.org/officeDocument/2006/relationships/slide" Target="/ppt/slides/slide5.xml" Id="R2da2e0f5aac44f1b" /><Relationship Type="http://schemas.openxmlformats.org/officeDocument/2006/relationships/slide" Target="/ppt/slides/slide6.xml" Id="Raa6983ade04c4c6d" /><Relationship Type="http://schemas.openxmlformats.org/officeDocument/2006/relationships/slide" Target="/ppt/slides/slide7.xml" Id="R70d0820b83b9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017c0f3d0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850cb1f5430d" /><Relationship Type="http://schemas.openxmlformats.org/officeDocument/2006/relationships/theme" Target="/ppt/slideMasters/theme/theme1.xml" Id="R7ccb55f7fdb5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f850cb1f5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d11f1976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6881722d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4e9af5c4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d3f1725fc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31c1f246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2274752a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46092fa2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