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01566317ad4f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f82607e91748c4"/>
  </p:sldMasterIdLst>
  <p:sldIdLst>
    <p:sldId xmlns:r="http://schemas.openxmlformats.org/officeDocument/2006/relationships" id="256" r:id="Rf3736c41ed624bd9"/>
    <p:sldId xmlns:r="http://schemas.openxmlformats.org/officeDocument/2006/relationships" id="257" r:id="Rf952d30dcc2e4ea0"/>
    <p:sldId xmlns:r="http://schemas.openxmlformats.org/officeDocument/2006/relationships" id="258" r:id="R931c0a236b5a440e"/>
    <p:sldId xmlns:r="http://schemas.openxmlformats.org/officeDocument/2006/relationships" id="259" r:id="R8ca8cc40d44d450a"/>
    <p:sldId xmlns:r="http://schemas.openxmlformats.org/officeDocument/2006/relationships" id="260" r:id="Rd841489295df4fad"/>
    <p:sldId xmlns:r="http://schemas.openxmlformats.org/officeDocument/2006/relationships" id="261" r:id="Rf0d847457e7b48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f82607e91748c4" /><Relationship Type="http://schemas.openxmlformats.org/officeDocument/2006/relationships/slide" Target="/ppt/slides/slide1.xml" Id="Rf3736c41ed624bd9" /><Relationship Type="http://schemas.openxmlformats.org/officeDocument/2006/relationships/slide" Target="/ppt/slides/slide2.xml" Id="Rf952d30dcc2e4ea0" /><Relationship Type="http://schemas.openxmlformats.org/officeDocument/2006/relationships/slide" Target="/ppt/slides/slide3.xml" Id="R931c0a236b5a440e" /><Relationship Type="http://schemas.openxmlformats.org/officeDocument/2006/relationships/slide" Target="/ppt/slides/slide4.xml" Id="R8ca8cc40d44d450a" /><Relationship Type="http://schemas.openxmlformats.org/officeDocument/2006/relationships/slide" Target="/ppt/slides/slide5.xml" Id="Rd841489295df4fad" /><Relationship Type="http://schemas.openxmlformats.org/officeDocument/2006/relationships/slide" Target="/ppt/slides/slide6.xml" Id="Rf0d847457e7b48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71b7778874a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7d123e72a4ad3" /><Relationship Type="http://schemas.openxmlformats.org/officeDocument/2006/relationships/theme" Target="/ppt/slideMasters/theme/theme1.xml" Id="Re9b11d9296504c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77d123e72a4a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f7acb061f43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7c4e28b6c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d71967f4c4a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88013f8754d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dcbae27e141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ec108b6b347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TUFTE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TUFTE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TUFTE OLAV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971 098 821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TUFTE HOLDING AS</a:t>
            </a:r>
          </a:p>
        </p:txBody>
      </p:sp>
    </p:spTree>
  </p:cSld>
  <p:clrMapOvr>
    <a:masterClrMapping xmlns:a="http://schemas.openxmlformats.org/drawingml/2006/main"/>
  </p:clrMapOvr>
</p:sld>
</file>