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a59796fbc43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61e6389af4c8e"/>
  </p:sldMasterIdLst>
  <p:sldIdLst>
    <p:sldId xmlns:r="http://schemas.openxmlformats.org/officeDocument/2006/relationships" id="256" r:id="R0df8b08aa6624f25"/>
    <p:sldId xmlns:r="http://schemas.openxmlformats.org/officeDocument/2006/relationships" id="257" r:id="Rf961a28ed16d45aa"/>
    <p:sldId xmlns:r="http://schemas.openxmlformats.org/officeDocument/2006/relationships" id="258" r:id="Rbdbcea76e06242eb"/>
    <p:sldId xmlns:r="http://schemas.openxmlformats.org/officeDocument/2006/relationships" id="259" r:id="Red0c24ba90b34ce3"/>
    <p:sldId xmlns:r="http://schemas.openxmlformats.org/officeDocument/2006/relationships" id="260" r:id="R1776f0d7b19d4c21"/>
    <p:sldId xmlns:r="http://schemas.openxmlformats.org/officeDocument/2006/relationships" id="261" r:id="Ra934a0fbddea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61e6389af4c8e" /><Relationship Type="http://schemas.openxmlformats.org/officeDocument/2006/relationships/slide" Target="/ppt/slides/slide1.xml" Id="R0df8b08aa6624f25" /><Relationship Type="http://schemas.openxmlformats.org/officeDocument/2006/relationships/slide" Target="/ppt/slides/slide2.xml" Id="Rf961a28ed16d45aa" /><Relationship Type="http://schemas.openxmlformats.org/officeDocument/2006/relationships/slide" Target="/ppt/slides/slide3.xml" Id="Rbdbcea76e06242eb" /><Relationship Type="http://schemas.openxmlformats.org/officeDocument/2006/relationships/slide" Target="/ppt/slides/slide4.xml" Id="Red0c24ba90b34ce3" /><Relationship Type="http://schemas.openxmlformats.org/officeDocument/2006/relationships/slide" Target="/ppt/slides/slide5.xml" Id="R1776f0d7b19d4c21" /><Relationship Type="http://schemas.openxmlformats.org/officeDocument/2006/relationships/slide" Target="/ppt/slides/slide6.xml" Id="Ra934a0fbddea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fe9671a47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f29d182d404d" /><Relationship Type="http://schemas.openxmlformats.org/officeDocument/2006/relationships/theme" Target="/ppt/slideMasters/theme/theme1.xml" Id="Rb4d3f3a229214b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cf29d182d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a0132d0bd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a8456995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f71c5f934c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459f7740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6cb778e13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99622956c4b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BANEPERSONALETS FORENING AVD. 62 NJF TRONDHEIM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Fløttum, Tilderåsveien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oyvind.flottum.aunmo@banenor.no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971 105 429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