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d610f8669347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7b268e0f1124e8a"/>
  </p:sldMasterIdLst>
  <p:sldIdLst>
    <p:sldId xmlns:r="http://schemas.openxmlformats.org/officeDocument/2006/relationships" id="256" r:id="Rb3231e3a7cf545e0"/>
    <p:sldId xmlns:r="http://schemas.openxmlformats.org/officeDocument/2006/relationships" id="257" r:id="R90b7bb5c49b842d8"/>
    <p:sldId xmlns:r="http://schemas.openxmlformats.org/officeDocument/2006/relationships" id="258" r:id="R30bd42e785164022"/>
    <p:sldId xmlns:r="http://schemas.openxmlformats.org/officeDocument/2006/relationships" id="259" r:id="Rc5ec0f43cbaf4e64"/>
    <p:sldId xmlns:r="http://schemas.openxmlformats.org/officeDocument/2006/relationships" id="260" r:id="Re059639624b647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b268e0f1124e8a" /><Relationship Type="http://schemas.openxmlformats.org/officeDocument/2006/relationships/slide" Target="/ppt/slides/slide1.xml" Id="Rb3231e3a7cf545e0" /><Relationship Type="http://schemas.openxmlformats.org/officeDocument/2006/relationships/slide" Target="/ppt/slides/slide2.xml" Id="R90b7bb5c49b842d8" /><Relationship Type="http://schemas.openxmlformats.org/officeDocument/2006/relationships/slide" Target="/ppt/slides/slide3.xml" Id="R30bd42e785164022" /><Relationship Type="http://schemas.openxmlformats.org/officeDocument/2006/relationships/slide" Target="/ppt/slides/slide4.xml" Id="Rc5ec0f43cbaf4e64" /><Relationship Type="http://schemas.openxmlformats.org/officeDocument/2006/relationships/slide" Target="/ppt/slides/slide5.xml" Id="Re059639624b647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b7b1c2bc154c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6741fae094a88" /><Relationship Type="http://schemas.openxmlformats.org/officeDocument/2006/relationships/theme" Target="/ppt/slideMasters/theme/theme1.xml" Id="R718e7d2a769642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e6741fae094a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600e011b642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6418ef73743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55b19d6ac41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b94d0239341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5d2648cfc45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BANEPERSONALETS FORENING AVD. 62 NJF TRONDHEIM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BANEPERSONALETS FORENING AVD. 62 NJF TRONDHEIM ble etablert [år] og holder til i Singsås.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Øyvind Fløttum, Tilderåsveien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7387 Singsås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oyvind.flottum.aunmo@banenor.no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971 105 429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BANEPERSONALETS FORENING AVD. 62 NJF TRONDHEIM</a:t>
            </a:r>
          </a:p>
        </p:txBody>
      </p:sp>
    </p:spTree>
  </p:cSld>
  <p:clrMapOvr>
    <a:masterClrMapping xmlns:a="http://schemas.openxmlformats.org/drawingml/2006/main"/>
  </p:clrMapOvr>
</p:sld>
</file>