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05a7ca552f44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9d37d2938145f1"/>
  </p:sldMasterIdLst>
  <p:sldIdLst>
    <p:sldId xmlns:r="http://schemas.openxmlformats.org/officeDocument/2006/relationships" id="256" r:id="R796f9774aac0495a"/>
    <p:sldId xmlns:r="http://schemas.openxmlformats.org/officeDocument/2006/relationships" id="257" r:id="R55220119162041c4"/>
    <p:sldId xmlns:r="http://schemas.openxmlformats.org/officeDocument/2006/relationships" id="258" r:id="R460e8a777afa4aac"/>
    <p:sldId xmlns:r="http://schemas.openxmlformats.org/officeDocument/2006/relationships" id="259" r:id="R6dfc90103ac04fe3"/>
    <p:sldId xmlns:r="http://schemas.openxmlformats.org/officeDocument/2006/relationships" id="260" r:id="Ra0c87f9a33424d09"/>
    <p:sldId xmlns:r="http://schemas.openxmlformats.org/officeDocument/2006/relationships" id="261" r:id="R924ceb44aa2041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9d37d2938145f1" /><Relationship Type="http://schemas.openxmlformats.org/officeDocument/2006/relationships/slide" Target="/ppt/slides/slide1.xml" Id="R796f9774aac0495a" /><Relationship Type="http://schemas.openxmlformats.org/officeDocument/2006/relationships/slide" Target="/ppt/slides/slide2.xml" Id="R55220119162041c4" /><Relationship Type="http://schemas.openxmlformats.org/officeDocument/2006/relationships/slide" Target="/ppt/slides/slide3.xml" Id="R460e8a777afa4aac" /><Relationship Type="http://schemas.openxmlformats.org/officeDocument/2006/relationships/slide" Target="/ppt/slides/slide4.xml" Id="R6dfc90103ac04fe3" /><Relationship Type="http://schemas.openxmlformats.org/officeDocument/2006/relationships/slide" Target="/ppt/slides/slide5.xml" Id="Ra0c87f9a33424d09" /><Relationship Type="http://schemas.openxmlformats.org/officeDocument/2006/relationships/slide" Target="/ppt/slides/slide6.xml" Id="R924ceb44aa2041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31da3acd5e45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23216a80c442a" /><Relationship Type="http://schemas.openxmlformats.org/officeDocument/2006/relationships/theme" Target="/ppt/slideMasters/theme/theme1.xml" Id="Rab59383ccdde45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423216a80c44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8f600e21440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afdc0015b43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e2b9899194e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2bbfdc0f848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a4d08e6c649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1bb66747c41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JØRGEN OG GJERTRUD DIGERNÆS LEGAT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OG GJERTRUD DIGERNÆS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OG GJERTRUD DIGERNÆS LEGAT STI ble etablert [år] og holder til i Odda.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OG GJERTRUD DIGERNÆS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OG GJERTRUD DIGERNÆS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OG GJERTRUD DIGERNÆS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−6 244 150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−196 156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62 706 022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62 921 294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OG GJERTRUD DIGERNÆS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Finn Kristoffersen, Eidesmoen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5750 Odda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64 81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finn.kristoffersen@online.no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971 123 036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OG GJERTRUD DIGERNÆS LEGAT STI</a:t>
            </a:r>
          </a:p>
        </p:txBody>
      </p:sp>
    </p:spTree>
  </p:cSld>
  <p:clrMapOvr>
    <a:masterClrMapping xmlns:a="http://schemas.openxmlformats.org/drawingml/2006/main"/>
  </p:clrMapOvr>
</p:sld>
</file>