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f9fe49d9894c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3bfacb169e4901"/>
  </p:sldMasterIdLst>
  <p:sldIdLst>
    <p:sldId xmlns:r="http://schemas.openxmlformats.org/officeDocument/2006/relationships" id="256" r:id="R51c518ea725f4cfe"/>
    <p:sldId xmlns:r="http://schemas.openxmlformats.org/officeDocument/2006/relationships" id="257" r:id="Rd1ca0dbd4b76450f"/>
    <p:sldId xmlns:r="http://schemas.openxmlformats.org/officeDocument/2006/relationships" id="258" r:id="R6ada1830fc1e43ec"/>
    <p:sldId xmlns:r="http://schemas.openxmlformats.org/officeDocument/2006/relationships" id="259" r:id="R2a1d8668131f4c89"/>
    <p:sldId xmlns:r="http://schemas.openxmlformats.org/officeDocument/2006/relationships" id="260" r:id="R87dfc5894817414d"/>
    <p:sldId xmlns:r="http://schemas.openxmlformats.org/officeDocument/2006/relationships" id="261" r:id="Rc17c0aea431f4d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3bfacb169e4901" /><Relationship Type="http://schemas.openxmlformats.org/officeDocument/2006/relationships/slide" Target="/ppt/slides/slide1.xml" Id="R51c518ea725f4cfe" /><Relationship Type="http://schemas.openxmlformats.org/officeDocument/2006/relationships/slide" Target="/ppt/slides/slide2.xml" Id="Rd1ca0dbd4b76450f" /><Relationship Type="http://schemas.openxmlformats.org/officeDocument/2006/relationships/slide" Target="/ppt/slides/slide3.xml" Id="R6ada1830fc1e43ec" /><Relationship Type="http://schemas.openxmlformats.org/officeDocument/2006/relationships/slide" Target="/ppt/slides/slide4.xml" Id="R2a1d8668131f4c89" /><Relationship Type="http://schemas.openxmlformats.org/officeDocument/2006/relationships/slide" Target="/ppt/slides/slide5.xml" Id="R87dfc5894817414d" /><Relationship Type="http://schemas.openxmlformats.org/officeDocument/2006/relationships/slide" Target="/ppt/slides/slide6.xml" Id="Rc17c0aea431f4d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03e0da60b346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0ac6e161cb42cf" /><Relationship Type="http://schemas.openxmlformats.org/officeDocument/2006/relationships/theme" Target="/ppt/slideMasters/theme/theme1.xml" Id="Rfa2bc050fa2844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0ac6e161cb42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b7a0d69ba145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89b58af19c47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0c0191aa0046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0487fea04e42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bd0bf964c64b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5b2da9a8349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MYHRENS JERNINDUSTRI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MYHRENS JERNINDUSTRI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MYHRENS JERNINDUSTRI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MYHRENS JERNINDUSTRI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MYHRENS JERNINDUSTRI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MYHRENS JERNINDUSTRI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1 014 214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−457 925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−336 950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1 153 706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1 162 082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MYHRENS JERNINDUSTRI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971 124 113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MYHRENS JERNINDUSTRI AS</a:t>
            </a:r>
          </a:p>
        </p:txBody>
      </p:sp>
    </p:spTree>
  </p:cSld>
  <p:clrMapOvr>
    <a:masterClrMapping xmlns:a="http://schemas.openxmlformats.org/drawingml/2006/main"/>
  </p:clrMapOvr>
</p:sld>
</file>