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1396a8d40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58bd39d1f466a"/>
  </p:sldMasterIdLst>
  <p:sldIdLst>
    <p:sldId xmlns:r="http://schemas.openxmlformats.org/officeDocument/2006/relationships" id="256" r:id="R50fb7b6d0b4747ac"/>
    <p:sldId xmlns:r="http://schemas.openxmlformats.org/officeDocument/2006/relationships" id="257" r:id="R13d4af862dd74d86"/>
    <p:sldId xmlns:r="http://schemas.openxmlformats.org/officeDocument/2006/relationships" id="258" r:id="R61be7de483af4a86"/>
    <p:sldId xmlns:r="http://schemas.openxmlformats.org/officeDocument/2006/relationships" id="259" r:id="R673cbcecf94d4e02"/>
    <p:sldId xmlns:r="http://schemas.openxmlformats.org/officeDocument/2006/relationships" id="260" r:id="Rae08a9c7b56c42a0"/>
    <p:sldId xmlns:r="http://schemas.openxmlformats.org/officeDocument/2006/relationships" id="261" r:id="Ref6e9a9b68e94d16"/>
    <p:sldId xmlns:r="http://schemas.openxmlformats.org/officeDocument/2006/relationships" id="262" r:id="R3b3543564f0e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58bd39d1f466a" /><Relationship Type="http://schemas.openxmlformats.org/officeDocument/2006/relationships/slide" Target="/ppt/slides/slide1.xml" Id="R50fb7b6d0b4747ac" /><Relationship Type="http://schemas.openxmlformats.org/officeDocument/2006/relationships/slide" Target="/ppt/slides/slide2.xml" Id="R13d4af862dd74d86" /><Relationship Type="http://schemas.openxmlformats.org/officeDocument/2006/relationships/slide" Target="/ppt/slides/slide3.xml" Id="R61be7de483af4a86" /><Relationship Type="http://schemas.openxmlformats.org/officeDocument/2006/relationships/slide" Target="/ppt/slides/slide4.xml" Id="R673cbcecf94d4e02" /><Relationship Type="http://schemas.openxmlformats.org/officeDocument/2006/relationships/slide" Target="/ppt/slides/slide5.xml" Id="Rae08a9c7b56c42a0" /><Relationship Type="http://schemas.openxmlformats.org/officeDocument/2006/relationships/slide" Target="/ppt/slides/slide6.xml" Id="Ref6e9a9b68e94d16" /><Relationship Type="http://schemas.openxmlformats.org/officeDocument/2006/relationships/slide" Target="/ppt/slides/slide7.xml" Id="R3b3543564f0e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ed61dbe9b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75b56f484000" /><Relationship Type="http://schemas.openxmlformats.org/officeDocument/2006/relationships/theme" Target="/ppt/slideMasters/theme/theme1.xml" Id="R1536bbd620bc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b75b56f48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2ebe86d37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fb5e7668a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a66d11d6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dd7b63d3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d0f5fbef7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060d39589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118fdf70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15 173 371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FRODE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 ANITA NORDSLETTEN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GRØNNINGSÆTER OVE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Øyratun, Elling O. Wallbøes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70273930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