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b74e07201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d024f672041d7"/>
  </p:sldMasterIdLst>
  <p:sldIdLst>
    <p:sldId xmlns:r="http://schemas.openxmlformats.org/officeDocument/2006/relationships" id="256" r:id="R9b9dd61ef72a4f18"/>
    <p:sldId xmlns:r="http://schemas.openxmlformats.org/officeDocument/2006/relationships" id="257" r:id="R0d1f56a88b584f46"/>
    <p:sldId xmlns:r="http://schemas.openxmlformats.org/officeDocument/2006/relationships" id="258" r:id="R38aa21dc5d6745cb"/>
    <p:sldId xmlns:r="http://schemas.openxmlformats.org/officeDocument/2006/relationships" id="259" r:id="Rdefa21f147d4482a"/>
    <p:sldId xmlns:r="http://schemas.openxmlformats.org/officeDocument/2006/relationships" id="260" r:id="R6f67605e01414f57"/>
    <p:sldId xmlns:r="http://schemas.openxmlformats.org/officeDocument/2006/relationships" id="261" r:id="R05a289217ab74d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d024f672041d7" /><Relationship Type="http://schemas.openxmlformats.org/officeDocument/2006/relationships/slide" Target="/ppt/slides/slide1.xml" Id="R9b9dd61ef72a4f18" /><Relationship Type="http://schemas.openxmlformats.org/officeDocument/2006/relationships/slide" Target="/ppt/slides/slide2.xml" Id="R0d1f56a88b584f46" /><Relationship Type="http://schemas.openxmlformats.org/officeDocument/2006/relationships/slide" Target="/ppt/slides/slide3.xml" Id="R38aa21dc5d6745cb" /><Relationship Type="http://schemas.openxmlformats.org/officeDocument/2006/relationships/slide" Target="/ppt/slides/slide4.xml" Id="Rdefa21f147d4482a" /><Relationship Type="http://schemas.openxmlformats.org/officeDocument/2006/relationships/slide" Target="/ppt/slides/slide5.xml" Id="R6f67605e01414f57" /><Relationship Type="http://schemas.openxmlformats.org/officeDocument/2006/relationships/slide" Target="/ppt/slides/slide6.xml" Id="R05a289217ab74d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5c007a76e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d959f4b404d2c" /><Relationship Type="http://schemas.openxmlformats.org/officeDocument/2006/relationships/theme" Target="/ppt/slideMasters/theme/theme1.xml" Id="R6ec732afd54d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3d959f4b404d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356e5a5a9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8123fd03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7ba08be874c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6d65b93a047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87a1af44e4f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2e969cfd1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971 133 287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