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93065ef98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550ba7adc45e6"/>
  </p:sldMasterIdLst>
  <p:sldIdLst>
    <p:sldId xmlns:r="http://schemas.openxmlformats.org/officeDocument/2006/relationships" id="256" r:id="Rc5c3dca9a33f4508"/>
    <p:sldId xmlns:r="http://schemas.openxmlformats.org/officeDocument/2006/relationships" id="257" r:id="R41d4d884d9bf47f8"/>
    <p:sldId xmlns:r="http://schemas.openxmlformats.org/officeDocument/2006/relationships" id="258" r:id="R1090326694354ddd"/>
    <p:sldId xmlns:r="http://schemas.openxmlformats.org/officeDocument/2006/relationships" id="259" r:id="R70ad91b19ab94fc6"/>
    <p:sldId xmlns:r="http://schemas.openxmlformats.org/officeDocument/2006/relationships" id="260" r:id="R14594e7454bd4249"/>
    <p:sldId xmlns:r="http://schemas.openxmlformats.org/officeDocument/2006/relationships" id="261" r:id="R8d4f289db25642d8"/>
    <p:sldId xmlns:r="http://schemas.openxmlformats.org/officeDocument/2006/relationships" id="262" r:id="R7cd223dc919e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550ba7adc45e6" /><Relationship Type="http://schemas.openxmlformats.org/officeDocument/2006/relationships/slide" Target="/ppt/slides/slide1.xml" Id="Rc5c3dca9a33f4508" /><Relationship Type="http://schemas.openxmlformats.org/officeDocument/2006/relationships/slide" Target="/ppt/slides/slide2.xml" Id="R41d4d884d9bf47f8" /><Relationship Type="http://schemas.openxmlformats.org/officeDocument/2006/relationships/slide" Target="/ppt/slides/slide3.xml" Id="R1090326694354ddd" /><Relationship Type="http://schemas.openxmlformats.org/officeDocument/2006/relationships/slide" Target="/ppt/slides/slide4.xml" Id="R70ad91b19ab94fc6" /><Relationship Type="http://schemas.openxmlformats.org/officeDocument/2006/relationships/slide" Target="/ppt/slides/slide5.xml" Id="R14594e7454bd4249" /><Relationship Type="http://schemas.openxmlformats.org/officeDocument/2006/relationships/slide" Target="/ppt/slides/slide6.xml" Id="R8d4f289db25642d8" /><Relationship Type="http://schemas.openxmlformats.org/officeDocument/2006/relationships/slide" Target="/ppt/slides/slide7.xml" Id="R7cd223dc919e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90eaaa978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756d64bd14017" /><Relationship Type="http://schemas.openxmlformats.org/officeDocument/2006/relationships/theme" Target="/ppt/slideMasters/theme/theme1.xml" Id="R7fbc7de86f54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756d64bd1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2750699f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42d1ed246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78cc7d6c4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882b98f68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bb1a7a859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c673a385d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293580a97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38 735 897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LORENTZ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